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311" r:id="rId3"/>
    <p:sldId id="326" r:id="rId4"/>
    <p:sldId id="330" r:id="rId5"/>
    <p:sldId id="332" r:id="rId6"/>
    <p:sldId id="331" r:id="rId7"/>
    <p:sldId id="329" r:id="rId8"/>
    <p:sldId id="318" r:id="rId9"/>
    <p:sldId id="33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99"/>
    <a:srgbClr val="FFFFCC"/>
    <a:srgbClr val="66FFFF"/>
    <a:srgbClr val="FF99FF"/>
    <a:srgbClr val="0099CC"/>
    <a:srgbClr val="FF66FF"/>
    <a:srgbClr val="FFCCFF"/>
    <a:srgbClr val="33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292" autoAdjust="0"/>
  </p:normalViewPr>
  <p:slideViewPr>
    <p:cSldViewPr snapToGrid="0">
      <p:cViewPr>
        <p:scale>
          <a:sx n="78" d="100"/>
          <a:sy n="78" d="100"/>
        </p:scale>
        <p:origin x="-84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NASQNAPD4\Share\&#1054;&#1057;&#1058;&#1040;&#1051;&#1068;&#1053;&#1054;&#1045;\&#1055;&#1054;&#1047;&#1040;&#1055;&#1040;&#1056;&#1068;&#1045;&#1042;&#1040;\&#1050;&#1086;&#1083;&#1083;&#1077;&#1075;&#1080;&#1080;\2023\&#1086;&#1082;&#1090;&#1103;&#1073;&#1088;&#1100;\&#1056;&#1077;&#1081;&#1090;&#1080;&#1085;&#1075;&#1086;&#1074;&#1072;&#1085;&#1080;&#1077;%20&#1089;&#1085;&#1080;&#1078;&#1077;&#1085;&#1080;&#1077;%20&#1085;&#1072;&#1075;&#1088;&#1091;&#1079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44647043500898E-3"/>
          <c:y val="6.2764339744603125E-3"/>
          <c:w val="0.97846976559195808"/>
          <c:h val="0.98425772878793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B5-4519-993E-46C62730B737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4B5-4519-993E-46C62730B737}"/>
              </c:ext>
            </c:extLst>
          </c:dPt>
          <c:dLbls>
            <c:dLbl>
              <c:idx val="0"/>
              <c:layout>
                <c:manualLayout>
                  <c:x val="-0.6705318371789738"/>
                  <c:y val="-0.614692095103139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31,5%</a:t>
                    </a:r>
                    <a:endParaRPr lang="en-US" dirty="0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90976811500936"/>
                      <c:h val="0.16069999270708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B5-4519-993E-46C62730B737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B5-4519-993E-46C62730B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68.5</c:v>
                </c:pt>
                <c:pt idx="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B5-4519-993E-46C62730B73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7031308775616531E-3"/>
                  <c:y val="8.588869096166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анкетирования'!$B$1</c:f>
              <c:numCache>
                <c:formatCode>General</c:formatCode>
                <c:ptCount val="1"/>
                <c:pt idx="0">
                  <c:v>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17-435F-80C1-0FDA2C9EE6FD}"/>
            </c:ext>
          </c:extLst>
        </c:ser>
        <c:ser>
          <c:idx val="1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917-435F-80C1-0FDA2C9EE6FD}"/>
              </c:ext>
            </c:extLst>
          </c:dPt>
          <c:dLbls>
            <c:dLbl>
              <c:idx val="0"/>
              <c:layout>
                <c:manualLayout>
                  <c:x val="-3.1223705389721221E-17"/>
                  <c:y val="8.30257345962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анкетирования'!$B$2</c:f>
              <c:numCache>
                <c:formatCode>0.0</c:formatCode>
                <c:ptCount val="1"/>
                <c:pt idx="0">
                  <c:v>93.8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17-435F-80C1-0FDA2C9EE6FD}"/>
            </c:ext>
          </c:extLst>
        </c:ser>
        <c:ser>
          <c:idx val="2"/>
          <c:order val="2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4062617551233062E-3"/>
                  <c:y val="8.0162778230891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анкетирования'!$B$3</c:f>
              <c:numCache>
                <c:formatCode>General</c:formatCode>
                <c:ptCount val="1"/>
                <c:pt idx="0">
                  <c:v>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17-435F-80C1-0FDA2C9EE6FD}"/>
            </c:ext>
          </c:extLst>
        </c:ser>
        <c:ser>
          <c:idx val="3"/>
          <c:order val="3"/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4062617551233062E-3"/>
                  <c:y val="8.4662508218995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анкетирования'!$B$4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17-435F-80C1-0FDA2C9EE6FD}"/>
            </c:ext>
          </c:extLst>
        </c:ser>
        <c:ser>
          <c:idx val="4"/>
          <c:order val="4"/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7031308775617155E-3"/>
                  <c:y val="8.5888690961669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анкетирования'!$B$5</c:f>
              <c:numCache>
                <c:formatCode>General</c:formatCode>
                <c:ptCount val="1"/>
                <c:pt idx="0">
                  <c:v>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17-435F-80C1-0FDA2C9EE6FD}"/>
            </c:ext>
          </c:extLst>
        </c:ser>
        <c:ser>
          <c:idx val="5"/>
          <c:order val="5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2447410779442443E-17"/>
                  <c:y val="7.15739091347244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анкетирования'!$B$6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17-435F-80C1-0FDA2C9EE6FD}"/>
            </c:ext>
          </c:extLst>
        </c:ser>
        <c:ser>
          <c:idx val="6"/>
          <c:order val="6"/>
          <c:spPr>
            <a:solidFill>
              <a:srgbClr val="99CCFF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917-435F-80C1-0FDA2C9EE6FD}"/>
              </c:ext>
            </c:extLst>
          </c:dPt>
          <c:dLbls>
            <c:dLbl>
              <c:idx val="0"/>
              <c:layout>
                <c:manualLayout>
                  <c:x val="1.7031308775615282E-3"/>
                  <c:y val="8.5888690961669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анкетирования'!$B$7</c:f>
              <c:numCache>
                <c:formatCode>General</c:formatCode>
                <c:ptCount val="1"/>
                <c:pt idx="0">
                  <c:v>79.7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17-435F-80C1-0FDA2C9EE6FD}"/>
            </c:ext>
          </c:extLst>
        </c:ser>
        <c:ser>
          <c:idx val="7"/>
          <c:order val="7"/>
          <c:spPr>
            <a:solidFill>
              <a:srgbClr val="FF99FF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7.4436865500113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анкетирования'!$B$8</c:f>
              <c:numCache>
                <c:formatCode>General</c:formatCode>
                <c:ptCount val="1"/>
                <c:pt idx="0">
                  <c:v>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917-435F-80C1-0FDA2C9EE6FD}"/>
            </c:ext>
          </c:extLst>
        </c:ser>
        <c:ser>
          <c:idx val="8"/>
          <c:order val="8"/>
          <c:spPr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8.5888690961669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917-435F-80C1-0FDA2C9EE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'Итоговые рез-ты анкетирования'!$B$9</c:f>
              <c:numCache>
                <c:formatCode>General</c:formatCode>
                <c:ptCount val="1"/>
                <c:pt idx="0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917-435F-80C1-0FDA2C9EE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783488"/>
        <c:axId val="88961408"/>
        <c:axId val="0"/>
      </c:bar3DChart>
      <c:catAx>
        <c:axId val="88783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88961408"/>
        <c:crosses val="autoZero"/>
        <c:auto val="1"/>
        <c:lblAlgn val="ctr"/>
        <c:lblOffset val="100"/>
        <c:noMultiLvlLbl val="0"/>
      </c:catAx>
      <c:valAx>
        <c:axId val="889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7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328CE-8990-4183-B818-C9D963BE4DE8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4996A937-C164-45D2-9204-C391B69CB23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966F88D-4147-4345-99E5-26EA3BE57BC1}" type="parTrans" cxnId="{623EE2DA-9DC6-4005-A593-A9FAF789E62F}">
      <dgm:prSet/>
      <dgm:spPr/>
      <dgm:t>
        <a:bodyPr/>
        <a:lstStyle/>
        <a:p>
          <a:endParaRPr lang="ru-RU"/>
        </a:p>
      </dgm:t>
    </dgm:pt>
    <dgm:pt modelId="{2A3BB6C1-163D-42AB-9162-3E070F32CB6E}" type="sibTrans" cxnId="{623EE2DA-9DC6-4005-A593-A9FAF789E62F}">
      <dgm:prSet/>
      <dgm:spPr/>
      <dgm:t>
        <a:bodyPr/>
        <a:lstStyle/>
        <a:p>
          <a:endParaRPr lang="ru-RU"/>
        </a:p>
      </dgm:t>
    </dgm:pt>
    <dgm:pt modelId="{2DF05FFF-429A-4799-B110-9985F3084CF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2F2B345-8C04-49AC-A642-0AFC05D31B66}" type="parTrans" cxnId="{F45D46A0-60B6-42B4-ABC3-6EC35B2E187F}">
      <dgm:prSet/>
      <dgm:spPr/>
      <dgm:t>
        <a:bodyPr/>
        <a:lstStyle/>
        <a:p>
          <a:endParaRPr lang="ru-RU"/>
        </a:p>
      </dgm:t>
    </dgm:pt>
    <dgm:pt modelId="{D24A549C-96AD-40AC-8D31-186453E30A8A}" type="sibTrans" cxnId="{F45D46A0-60B6-42B4-ABC3-6EC35B2E187F}">
      <dgm:prSet/>
      <dgm:spPr/>
      <dgm:t>
        <a:bodyPr/>
        <a:lstStyle/>
        <a:p>
          <a:endParaRPr lang="ru-RU"/>
        </a:p>
      </dgm:t>
    </dgm:pt>
    <dgm:pt modelId="{934A463D-48F4-43B6-9FD7-17945A2CF852}">
      <dgm:prSet phldrT="[Текст]"/>
      <dgm:spPr/>
      <dgm:t>
        <a:bodyPr/>
        <a:lstStyle/>
        <a:p>
          <a:endParaRPr lang="ru-RU" dirty="0" smtClean="0"/>
        </a:p>
      </dgm:t>
    </dgm:pt>
    <dgm:pt modelId="{44CD403C-7B60-4F1E-886A-D15C248BF668}" type="parTrans" cxnId="{CF4E0791-38C2-491B-8650-D388A6C4646E}">
      <dgm:prSet/>
      <dgm:spPr/>
      <dgm:t>
        <a:bodyPr/>
        <a:lstStyle/>
        <a:p>
          <a:endParaRPr lang="ru-RU"/>
        </a:p>
      </dgm:t>
    </dgm:pt>
    <dgm:pt modelId="{DE8C95EC-E25B-422D-97FB-694A04EC6083}" type="sibTrans" cxnId="{CF4E0791-38C2-491B-8650-D388A6C4646E}">
      <dgm:prSet/>
      <dgm:spPr/>
      <dgm:t>
        <a:bodyPr/>
        <a:lstStyle/>
        <a:p>
          <a:endParaRPr lang="ru-RU"/>
        </a:p>
      </dgm:t>
    </dgm:pt>
    <dgm:pt modelId="{5761797E-F560-4229-92E1-78B0B6E86CA8}">
      <dgm:prSet phldrT="[Текст]"/>
      <dgm:spPr/>
      <dgm:t>
        <a:bodyPr/>
        <a:lstStyle/>
        <a:p>
          <a:endParaRPr lang="ru-RU" dirty="0" smtClean="0"/>
        </a:p>
      </dgm:t>
    </dgm:pt>
    <dgm:pt modelId="{62E9B37A-BC03-469E-8B82-E6CDCE708D28}" type="parTrans" cxnId="{0077ABEA-18B9-417E-AB45-F87F9E0C9DF1}">
      <dgm:prSet/>
      <dgm:spPr/>
      <dgm:t>
        <a:bodyPr/>
        <a:lstStyle/>
        <a:p>
          <a:endParaRPr lang="ru-RU"/>
        </a:p>
      </dgm:t>
    </dgm:pt>
    <dgm:pt modelId="{728D64C7-CEE3-4661-93DC-D13D9E74DB39}" type="sibTrans" cxnId="{0077ABEA-18B9-417E-AB45-F87F9E0C9DF1}">
      <dgm:prSet/>
      <dgm:spPr/>
      <dgm:t>
        <a:bodyPr/>
        <a:lstStyle/>
        <a:p>
          <a:endParaRPr lang="ru-RU"/>
        </a:p>
      </dgm:t>
    </dgm:pt>
    <dgm:pt modelId="{EFD84277-6995-4E88-9171-7BB5EAAD7D6B}">
      <dgm:prSet phldrT="[Текст]"/>
      <dgm:spPr>
        <a:ln w="12700">
          <a:gradFill flip="none" rotWithShape="1">
            <a:gsLst>
              <a:gs pos="0">
                <a:srgbClr val="0099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a:ln>
      </dgm:spPr>
      <dgm:t>
        <a:bodyPr/>
        <a:lstStyle/>
        <a:p>
          <a:endParaRPr lang="ru-RU" dirty="0" smtClean="0"/>
        </a:p>
      </dgm:t>
    </dgm:pt>
    <dgm:pt modelId="{670B87A5-91CB-48A2-BC65-20C62733DC55}" type="parTrans" cxnId="{D2555ED5-4B7E-4A4F-AAFE-25EC45D13353}">
      <dgm:prSet/>
      <dgm:spPr/>
      <dgm:t>
        <a:bodyPr/>
        <a:lstStyle/>
        <a:p>
          <a:endParaRPr lang="ru-RU"/>
        </a:p>
      </dgm:t>
    </dgm:pt>
    <dgm:pt modelId="{0CAEF578-1D65-4362-B1B5-664A6831D952}" type="sibTrans" cxnId="{D2555ED5-4B7E-4A4F-AAFE-25EC45D13353}">
      <dgm:prSet/>
      <dgm:spPr/>
      <dgm:t>
        <a:bodyPr/>
        <a:lstStyle/>
        <a:p>
          <a:endParaRPr lang="ru-RU"/>
        </a:p>
      </dgm:t>
    </dgm:pt>
    <dgm:pt modelId="{FF0BE79A-CDDB-4E82-8486-3F1B2F7B0747}" type="pres">
      <dgm:prSet presAssocID="{594328CE-8990-4183-B818-C9D963BE4DE8}" presName="Name0" presStyleCnt="0">
        <dgm:presLayoutVars>
          <dgm:dir/>
          <dgm:animLvl val="lvl"/>
          <dgm:resizeHandles val="exact"/>
        </dgm:presLayoutVars>
      </dgm:prSet>
      <dgm:spPr/>
    </dgm:pt>
    <dgm:pt modelId="{71D87D35-5733-4B25-A2DB-8165FD0593C6}" type="pres">
      <dgm:prSet presAssocID="{4996A937-C164-45D2-9204-C391B69CB23C}" presName="Name8" presStyleCnt="0"/>
      <dgm:spPr/>
    </dgm:pt>
    <dgm:pt modelId="{FFEDB469-BC2F-4B1F-8421-335C8A545FBA}" type="pres">
      <dgm:prSet presAssocID="{4996A937-C164-45D2-9204-C391B69CB23C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6E750-4F10-4F44-92CD-5D75A8FE821B}" type="pres">
      <dgm:prSet presAssocID="{4996A937-C164-45D2-9204-C391B69CB2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7453D-5B8C-4666-8759-0324D8E5906B}" type="pres">
      <dgm:prSet presAssocID="{2DF05FFF-429A-4799-B110-9985F3084CF7}" presName="Name8" presStyleCnt="0"/>
      <dgm:spPr/>
    </dgm:pt>
    <dgm:pt modelId="{78F0FFAD-FE0E-4BDF-887F-15B93B2CC9A9}" type="pres">
      <dgm:prSet presAssocID="{2DF05FFF-429A-4799-B110-9985F3084CF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20671-5CDC-4660-92D0-39A0244B37A8}" type="pres">
      <dgm:prSet presAssocID="{2DF05FFF-429A-4799-B110-9985F3084C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445C0-497F-4A86-AFAA-9C99FFDF3223}" type="pres">
      <dgm:prSet presAssocID="{5761797E-F560-4229-92E1-78B0B6E86CA8}" presName="Name8" presStyleCnt="0"/>
      <dgm:spPr/>
    </dgm:pt>
    <dgm:pt modelId="{5DF2BADE-3FF7-4C2F-AF97-5AF3EB17984A}" type="pres">
      <dgm:prSet presAssocID="{5761797E-F560-4229-92E1-78B0B6E86CA8}" presName="level" presStyleLbl="node1" presStyleIdx="2" presStyleCnt="5" custLinFactNeighborX="-579" custLinFactNeighborY="-3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0E7E1-9567-4CC9-A2D8-1D36D22EA6C7}" type="pres">
      <dgm:prSet presAssocID="{5761797E-F560-4229-92E1-78B0B6E86C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3EFC6-6540-455D-A2C5-D3B640C42E2D}" type="pres">
      <dgm:prSet presAssocID="{EFD84277-6995-4E88-9171-7BB5EAAD7D6B}" presName="Name8" presStyleCnt="0"/>
      <dgm:spPr/>
    </dgm:pt>
    <dgm:pt modelId="{BB1C9ED8-F9E1-45C7-ABFD-E7C51721FA61}" type="pres">
      <dgm:prSet presAssocID="{EFD84277-6995-4E88-9171-7BB5EAAD7D6B}" presName="level" presStyleLbl="node1" presStyleIdx="3" presStyleCnt="5" custLinFactNeighborX="22" custLinFactNeighborY="42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41399-472A-4F86-8E5F-400842016BEE}" type="pres">
      <dgm:prSet presAssocID="{EFD84277-6995-4E88-9171-7BB5EAAD7D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45497-56D3-4647-B87E-A43ADA16F768}" type="pres">
      <dgm:prSet presAssocID="{934A463D-48F4-43B6-9FD7-17945A2CF852}" presName="Name8" presStyleCnt="0"/>
      <dgm:spPr/>
    </dgm:pt>
    <dgm:pt modelId="{8FC53A38-D93E-4968-B5F8-EC5A54A8E1ED}" type="pres">
      <dgm:prSet presAssocID="{934A463D-48F4-43B6-9FD7-17945A2CF85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F0C6C-D485-4016-A7E7-0B971DDBDFCD}" type="pres">
      <dgm:prSet presAssocID="{934A463D-48F4-43B6-9FD7-17945A2CF8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4D40B5-BC52-4BEB-961F-2999F7E33F2F}" type="presOf" srcId="{4996A937-C164-45D2-9204-C391B69CB23C}" destId="{FFEDB469-BC2F-4B1F-8421-335C8A545FBA}" srcOrd="0" destOrd="0" presId="urn:microsoft.com/office/officeart/2005/8/layout/pyramid1"/>
    <dgm:cxn modelId="{C4C74E71-1E27-401D-8481-4A1AF2328210}" type="presOf" srcId="{2DF05FFF-429A-4799-B110-9985F3084CF7}" destId="{90220671-5CDC-4660-92D0-39A0244B37A8}" srcOrd="1" destOrd="0" presId="urn:microsoft.com/office/officeart/2005/8/layout/pyramid1"/>
    <dgm:cxn modelId="{B748B427-6746-4B8A-A851-66401560D865}" type="presOf" srcId="{934A463D-48F4-43B6-9FD7-17945A2CF852}" destId="{8FC53A38-D93E-4968-B5F8-EC5A54A8E1ED}" srcOrd="0" destOrd="0" presId="urn:microsoft.com/office/officeart/2005/8/layout/pyramid1"/>
    <dgm:cxn modelId="{F45D46A0-60B6-42B4-ABC3-6EC35B2E187F}" srcId="{594328CE-8990-4183-B818-C9D963BE4DE8}" destId="{2DF05FFF-429A-4799-B110-9985F3084CF7}" srcOrd="1" destOrd="0" parTransId="{E2F2B345-8C04-49AC-A642-0AFC05D31B66}" sibTransId="{D24A549C-96AD-40AC-8D31-186453E30A8A}"/>
    <dgm:cxn modelId="{FE273D21-F01F-46C2-BB2B-2BC1103E12D5}" type="presOf" srcId="{2DF05FFF-429A-4799-B110-9985F3084CF7}" destId="{78F0FFAD-FE0E-4BDF-887F-15B93B2CC9A9}" srcOrd="0" destOrd="0" presId="urn:microsoft.com/office/officeart/2005/8/layout/pyramid1"/>
    <dgm:cxn modelId="{0077ABEA-18B9-417E-AB45-F87F9E0C9DF1}" srcId="{594328CE-8990-4183-B818-C9D963BE4DE8}" destId="{5761797E-F560-4229-92E1-78B0B6E86CA8}" srcOrd="2" destOrd="0" parTransId="{62E9B37A-BC03-469E-8B82-E6CDCE708D28}" sibTransId="{728D64C7-CEE3-4661-93DC-D13D9E74DB39}"/>
    <dgm:cxn modelId="{D2555ED5-4B7E-4A4F-AAFE-25EC45D13353}" srcId="{594328CE-8990-4183-B818-C9D963BE4DE8}" destId="{EFD84277-6995-4E88-9171-7BB5EAAD7D6B}" srcOrd="3" destOrd="0" parTransId="{670B87A5-91CB-48A2-BC65-20C62733DC55}" sibTransId="{0CAEF578-1D65-4362-B1B5-664A6831D952}"/>
    <dgm:cxn modelId="{623EE2DA-9DC6-4005-A593-A9FAF789E62F}" srcId="{594328CE-8990-4183-B818-C9D963BE4DE8}" destId="{4996A937-C164-45D2-9204-C391B69CB23C}" srcOrd="0" destOrd="0" parTransId="{2966F88D-4147-4345-99E5-26EA3BE57BC1}" sibTransId="{2A3BB6C1-163D-42AB-9162-3E070F32CB6E}"/>
    <dgm:cxn modelId="{CF4E0791-38C2-491B-8650-D388A6C4646E}" srcId="{594328CE-8990-4183-B818-C9D963BE4DE8}" destId="{934A463D-48F4-43B6-9FD7-17945A2CF852}" srcOrd="4" destOrd="0" parTransId="{44CD403C-7B60-4F1E-886A-D15C248BF668}" sibTransId="{DE8C95EC-E25B-422D-97FB-694A04EC6083}"/>
    <dgm:cxn modelId="{ABE5B82F-96F5-4487-A5BE-5A9CC77BD4F3}" type="presOf" srcId="{EFD84277-6995-4E88-9171-7BB5EAAD7D6B}" destId="{C2941399-472A-4F86-8E5F-400842016BEE}" srcOrd="1" destOrd="0" presId="urn:microsoft.com/office/officeart/2005/8/layout/pyramid1"/>
    <dgm:cxn modelId="{98A7B8E4-87AF-4ED2-9622-AA790F17EE96}" type="presOf" srcId="{594328CE-8990-4183-B818-C9D963BE4DE8}" destId="{FF0BE79A-CDDB-4E82-8486-3F1B2F7B0747}" srcOrd="0" destOrd="0" presId="urn:microsoft.com/office/officeart/2005/8/layout/pyramid1"/>
    <dgm:cxn modelId="{11BAB7E3-B091-463A-B72C-B16FFE92D913}" type="presOf" srcId="{934A463D-48F4-43B6-9FD7-17945A2CF852}" destId="{695F0C6C-D485-4016-A7E7-0B971DDBDFCD}" srcOrd="1" destOrd="0" presId="urn:microsoft.com/office/officeart/2005/8/layout/pyramid1"/>
    <dgm:cxn modelId="{7508FED6-73DF-4BA9-996B-05F568010A06}" type="presOf" srcId="{4996A937-C164-45D2-9204-C391B69CB23C}" destId="{5D26E750-4F10-4F44-92CD-5D75A8FE821B}" srcOrd="1" destOrd="0" presId="urn:microsoft.com/office/officeart/2005/8/layout/pyramid1"/>
    <dgm:cxn modelId="{DF686936-619B-4E29-9BD2-9264201ACF0F}" type="presOf" srcId="{EFD84277-6995-4E88-9171-7BB5EAAD7D6B}" destId="{BB1C9ED8-F9E1-45C7-ABFD-E7C51721FA61}" srcOrd="0" destOrd="0" presId="urn:microsoft.com/office/officeart/2005/8/layout/pyramid1"/>
    <dgm:cxn modelId="{056752A6-9B9A-43B6-AEAB-28BFD3FDFCF8}" type="presOf" srcId="{5761797E-F560-4229-92E1-78B0B6E86CA8}" destId="{A660E7E1-9567-4CC9-A2D8-1D36D22EA6C7}" srcOrd="1" destOrd="0" presId="urn:microsoft.com/office/officeart/2005/8/layout/pyramid1"/>
    <dgm:cxn modelId="{DCB78A25-B8AB-4237-A7BE-6CCABF3917E0}" type="presOf" srcId="{5761797E-F560-4229-92E1-78B0B6E86CA8}" destId="{5DF2BADE-3FF7-4C2F-AF97-5AF3EB17984A}" srcOrd="0" destOrd="0" presId="urn:microsoft.com/office/officeart/2005/8/layout/pyramid1"/>
    <dgm:cxn modelId="{A06677C9-06B7-4A5A-AD6F-515574EBAD67}" type="presParOf" srcId="{FF0BE79A-CDDB-4E82-8486-3F1B2F7B0747}" destId="{71D87D35-5733-4B25-A2DB-8165FD0593C6}" srcOrd="0" destOrd="0" presId="urn:microsoft.com/office/officeart/2005/8/layout/pyramid1"/>
    <dgm:cxn modelId="{256A703C-F9CD-49BF-B9CD-A5E243094E5E}" type="presParOf" srcId="{71D87D35-5733-4B25-A2DB-8165FD0593C6}" destId="{FFEDB469-BC2F-4B1F-8421-335C8A545FBA}" srcOrd="0" destOrd="0" presId="urn:microsoft.com/office/officeart/2005/8/layout/pyramid1"/>
    <dgm:cxn modelId="{D1AF373D-1E90-42AA-8E7B-5E55C9E75D36}" type="presParOf" srcId="{71D87D35-5733-4B25-A2DB-8165FD0593C6}" destId="{5D26E750-4F10-4F44-92CD-5D75A8FE821B}" srcOrd="1" destOrd="0" presId="urn:microsoft.com/office/officeart/2005/8/layout/pyramid1"/>
    <dgm:cxn modelId="{2126D367-832F-4635-8FB4-F733A18892CC}" type="presParOf" srcId="{FF0BE79A-CDDB-4E82-8486-3F1B2F7B0747}" destId="{6447453D-5B8C-4666-8759-0324D8E5906B}" srcOrd="1" destOrd="0" presId="urn:microsoft.com/office/officeart/2005/8/layout/pyramid1"/>
    <dgm:cxn modelId="{CE4EFF8B-9C6E-47B2-A78F-63A0B86E99D6}" type="presParOf" srcId="{6447453D-5B8C-4666-8759-0324D8E5906B}" destId="{78F0FFAD-FE0E-4BDF-887F-15B93B2CC9A9}" srcOrd="0" destOrd="0" presId="urn:microsoft.com/office/officeart/2005/8/layout/pyramid1"/>
    <dgm:cxn modelId="{45BF5E66-F709-4863-9E2D-5BE8CA3024EF}" type="presParOf" srcId="{6447453D-5B8C-4666-8759-0324D8E5906B}" destId="{90220671-5CDC-4660-92D0-39A0244B37A8}" srcOrd="1" destOrd="0" presId="urn:microsoft.com/office/officeart/2005/8/layout/pyramid1"/>
    <dgm:cxn modelId="{020D4345-CCC8-4818-A23E-D1660E92A9BA}" type="presParOf" srcId="{FF0BE79A-CDDB-4E82-8486-3F1B2F7B0747}" destId="{41D445C0-497F-4A86-AFAA-9C99FFDF3223}" srcOrd="2" destOrd="0" presId="urn:microsoft.com/office/officeart/2005/8/layout/pyramid1"/>
    <dgm:cxn modelId="{DA696CAD-EC43-4D89-9971-B9646EB9D2F8}" type="presParOf" srcId="{41D445C0-497F-4A86-AFAA-9C99FFDF3223}" destId="{5DF2BADE-3FF7-4C2F-AF97-5AF3EB17984A}" srcOrd="0" destOrd="0" presId="urn:microsoft.com/office/officeart/2005/8/layout/pyramid1"/>
    <dgm:cxn modelId="{311E03F9-52FD-4750-90E9-AAADDEFABAF7}" type="presParOf" srcId="{41D445C0-497F-4A86-AFAA-9C99FFDF3223}" destId="{A660E7E1-9567-4CC9-A2D8-1D36D22EA6C7}" srcOrd="1" destOrd="0" presId="urn:microsoft.com/office/officeart/2005/8/layout/pyramid1"/>
    <dgm:cxn modelId="{BB239608-C568-4790-A6DB-126819CC9C42}" type="presParOf" srcId="{FF0BE79A-CDDB-4E82-8486-3F1B2F7B0747}" destId="{6BB3EFC6-6540-455D-A2C5-D3B640C42E2D}" srcOrd="3" destOrd="0" presId="urn:microsoft.com/office/officeart/2005/8/layout/pyramid1"/>
    <dgm:cxn modelId="{963313E9-80B1-46F1-993A-997BCD677172}" type="presParOf" srcId="{6BB3EFC6-6540-455D-A2C5-D3B640C42E2D}" destId="{BB1C9ED8-F9E1-45C7-ABFD-E7C51721FA61}" srcOrd="0" destOrd="0" presId="urn:microsoft.com/office/officeart/2005/8/layout/pyramid1"/>
    <dgm:cxn modelId="{3958E40E-13B7-45F2-911D-DE744AE808C2}" type="presParOf" srcId="{6BB3EFC6-6540-455D-A2C5-D3B640C42E2D}" destId="{C2941399-472A-4F86-8E5F-400842016BEE}" srcOrd="1" destOrd="0" presId="urn:microsoft.com/office/officeart/2005/8/layout/pyramid1"/>
    <dgm:cxn modelId="{3D09EF0F-26D8-4BA8-BD94-3DDC4D8BB663}" type="presParOf" srcId="{FF0BE79A-CDDB-4E82-8486-3F1B2F7B0747}" destId="{4E545497-56D3-4647-B87E-A43ADA16F768}" srcOrd="4" destOrd="0" presId="urn:microsoft.com/office/officeart/2005/8/layout/pyramid1"/>
    <dgm:cxn modelId="{A58FF60F-601A-4BD6-892C-6192D19A6594}" type="presParOf" srcId="{4E545497-56D3-4647-B87E-A43ADA16F768}" destId="{8FC53A38-D93E-4968-B5F8-EC5A54A8E1ED}" srcOrd="0" destOrd="0" presId="urn:microsoft.com/office/officeart/2005/8/layout/pyramid1"/>
    <dgm:cxn modelId="{0A9396F3-13F3-4E84-8D0C-9E6A1968CB6F}" type="presParOf" srcId="{4E545497-56D3-4647-B87E-A43ADA16F768}" destId="{695F0C6C-D485-4016-A7E7-0B971DDBDFC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700A2-16FD-4E8A-9B8F-59ED6B585BB0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22589-E326-437E-9453-8304B52E206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4C269EE-5201-48DB-A850-2BD2222C47DD}" type="parTrans" cxnId="{986B8C38-D235-4DC0-934F-76655F3B5284}">
      <dgm:prSet/>
      <dgm:spPr/>
      <dgm:t>
        <a:bodyPr/>
        <a:lstStyle/>
        <a:p>
          <a:endParaRPr lang="ru-RU"/>
        </a:p>
      </dgm:t>
    </dgm:pt>
    <dgm:pt modelId="{4BAD4991-D355-4386-9FD3-FB6E3D483C33}" type="sibTrans" cxnId="{986B8C38-D235-4DC0-934F-76655F3B528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13F7116-E0B8-4AFB-9D8B-CB3D254A99A2}">
      <dgm:prSet phldrT="[Текст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3C0574B-9820-415B-BDD6-F5F8B2215EE0}" type="parTrans" cxnId="{49B3F9BC-15CC-4100-A648-74144DC766E4}">
      <dgm:prSet/>
      <dgm:spPr/>
      <dgm:t>
        <a:bodyPr/>
        <a:lstStyle/>
        <a:p>
          <a:endParaRPr lang="ru-RU"/>
        </a:p>
      </dgm:t>
    </dgm:pt>
    <dgm:pt modelId="{091D7BF5-9E3C-4CD5-A35D-ED9A9FC0F6A9}" type="sibTrans" cxnId="{49B3F9BC-15CC-4100-A648-74144DC766E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05885B8-FF6A-4547-9754-B333D2F2CFD1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4A0448-FACD-4CCE-B68A-0CCDD80D2158}" type="parTrans" cxnId="{A4FEEC01-BFAE-435E-9BCC-B41AF0C5137D}">
      <dgm:prSet/>
      <dgm:spPr/>
      <dgm:t>
        <a:bodyPr/>
        <a:lstStyle/>
        <a:p>
          <a:endParaRPr lang="ru-RU"/>
        </a:p>
      </dgm:t>
    </dgm:pt>
    <dgm:pt modelId="{7F6540E0-F41D-4738-AB55-DECC7D713DD7}" type="sibTrans" cxnId="{A4FEEC01-BFAE-435E-9BCC-B41AF0C5137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D71744D-538C-473D-B9B0-BEA586AB2C96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2D38B62-1E0E-497B-BC8D-A282465B9BD8}" type="parTrans" cxnId="{77F2482E-F1EE-4D1D-AAA0-50B53AFED37E}">
      <dgm:prSet/>
      <dgm:spPr/>
      <dgm:t>
        <a:bodyPr/>
        <a:lstStyle/>
        <a:p>
          <a:endParaRPr lang="ru-RU"/>
        </a:p>
      </dgm:t>
    </dgm:pt>
    <dgm:pt modelId="{92E86F8D-44A6-451B-AD15-DF8E6013FD27}" type="sibTrans" cxnId="{77F2482E-F1EE-4D1D-AAA0-50B53AFED37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63E6A27-0A64-4803-BE50-93517C032644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E3B32C0-7C15-41F5-AAEC-5811BE82A8CD}" type="parTrans" cxnId="{E120E526-0281-4C9C-8673-600FD5BD5799}">
      <dgm:prSet/>
      <dgm:spPr/>
      <dgm:t>
        <a:bodyPr/>
        <a:lstStyle/>
        <a:p>
          <a:endParaRPr lang="ru-RU"/>
        </a:p>
      </dgm:t>
    </dgm:pt>
    <dgm:pt modelId="{EE9B9DEC-710C-4A0F-AE1E-A78B2C974595}" type="sibTrans" cxnId="{E120E526-0281-4C9C-8673-600FD5BD579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D3773D0-EC0A-478E-A0C4-C3EEA2A9A0E6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9BEDDAE-064A-45F5-B9CC-D11FD549AA50}" type="parTrans" cxnId="{C75A4181-032F-44D1-BE86-F08CF23154D6}">
      <dgm:prSet/>
      <dgm:spPr/>
      <dgm:t>
        <a:bodyPr/>
        <a:lstStyle/>
        <a:p>
          <a:endParaRPr lang="ru-RU"/>
        </a:p>
      </dgm:t>
    </dgm:pt>
    <dgm:pt modelId="{18D8D648-8A14-48F9-ABBA-BAA697DA80C2}" type="sibTrans" cxnId="{C75A4181-032F-44D1-BE86-F08CF23154D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81A0ABC-DC26-41B2-A64E-660608CAD3D2}" type="pres">
      <dgm:prSet presAssocID="{3D3700A2-16FD-4E8A-9B8F-59ED6B585B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20C27-DC77-40C8-A85B-D6F22CEC3B30}" type="pres">
      <dgm:prSet presAssocID="{CDB22589-E326-437E-9453-8304B52E2067}" presName="node" presStyleLbl="node1" presStyleIdx="0" presStyleCnt="6" custRadScaleRad="94286" custRadScaleInc="-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2DF32-B609-4D63-BE1E-AE2837654E0B}" type="pres">
      <dgm:prSet presAssocID="{4BAD4991-D355-4386-9FD3-FB6E3D483C3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BC3939A-7414-4581-BD1C-5E5476CB4A63}" type="pres">
      <dgm:prSet presAssocID="{4BAD4991-D355-4386-9FD3-FB6E3D483C3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3EB5135-86F7-44C2-A763-8ED86C33C5FA}" type="pres">
      <dgm:prSet presAssocID="{B13F7116-E0B8-4AFB-9D8B-CB3D254A99A2}" presName="node" presStyleLbl="node1" presStyleIdx="1" presStyleCnt="6" custScaleX="99379" custRadScaleRad="107036" custRadScaleInc="18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4C26F-B65B-41D5-A512-DBB0F38E324B}" type="pres">
      <dgm:prSet presAssocID="{091D7BF5-9E3C-4CD5-A35D-ED9A9FC0F6A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883A4D3-2C17-4700-8592-B86B9CA339CA}" type="pres">
      <dgm:prSet presAssocID="{091D7BF5-9E3C-4CD5-A35D-ED9A9FC0F6A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F679598-8ECB-44E5-BC34-44F73684527B}" type="pres">
      <dgm:prSet presAssocID="{005885B8-FF6A-4547-9754-B333D2F2CFD1}" presName="node" presStyleLbl="node1" presStyleIdx="2" presStyleCnt="6" custRadScaleRad="98126" custRadScaleInc="599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A791A-2259-4358-BE87-2192482AA4B2}" type="pres">
      <dgm:prSet presAssocID="{7F6540E0-F41D-4738-AB55-DECC7D713DD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69D18F0-BC40-421F-A30C-44EA0126E769}" type="pres">
      <dgm:prSet presAssocID="{7F6540E0-F41D-4738-AB55-DECC7D713DD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2376FE4-D07E-4349-92CB-13DC93A90737}" type="pres">
      <dgm:prSet presAssocID="{7D71744D-538C-473D-B9B0-BEA586AB2C96}" presName="node" presStyleLbl="node1" presStyleIdx="3" presStyleCnt="6" custScaleX="103146" custScaleY="104199" custRadScaleRad="93715" custRadScaleInc="-12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17C2-D76A-4690-B7AF-1FBBEBEB01B9}" type="pres">
      <dgm:prSet presAssocID="{92E86F8D-44A6-451B-AD15-DF8E6013FD2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7991089-531F-42D8-B1E6-68A9B867C3A7}" type="pres">
      <dgm:prSet presAssocID="{92E86F8D-44A6-451B-AD15-DF8E6013FD2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E0393F9-09AA-4D5B-97CC-D9A7B05532F9}" type="pres">
      <dgm:prSet presAssocID="{AD3773D0-EC0A-478E-A0C4-C3EEA2A9A0E6}" presName="node" presStyleLbl="node1" presStyleIdx="4" presStyleCnt="6" custRadScaleRad="98241" custRadScaleInc="-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03C5-9196-480D-9CF4-3B320D7A5FAD}" type="pres">
      <dgm:prSet presAssocID="{18D8D648-8A14-48F9-ABBA-BAA697DA80C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5E887E8-5965-46D8-AA14-556623936687}" type="pres">
      <dgm:prSet presAssocID="{18D8D648-8A14-48F9-ABBA-BAA697DA80C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ED8CEB4-23B9-48F9-8EF5-35EADCDEC04A}" type="pres">
      <dgm:prSet presAssocID="{D63E6A27-0A64-4803-BE50-93517C032644}" presName="node" presStyleLbl="node1" presStyleIdx="5" presStyleCnt="6" custRadScaleRad="103417" custRadScaleInc="401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BC0EE-4E5D-44BE-8439-66C96169D383}" type="pres">
      <dgm:prSet presAssocID="{EE9B9DEC-710C-4A0F-AE1E-A78B2C974595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E0B93E6-E094-498C-97AE-8993898B8667}" type="pres">
      <dgm:prSet presAssocID="{EE9B9DEC-710C-4A0F-AE1E-A78B2C974595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D1021C0-DB1D-4246-BD43-39A2B1291851}" type="presOf" srcId="{B13F7116-E0B8-4AFB-9D8B-CB3D254A99A2}" destId="{13EB5135-86F7-44C2-A763-8ED86C33C5FA}" srcOrd="0" destOrd="0" presId="urn:microsoft.com/office/officeart/2005/8/layout/cycle2"/>
    <dgm:cxn modelId="{BD82CEF7-FD21-4FAB-89FC-9B51C8FABDE8}" type="presOf" srcId="{091D7BF5-9E3C-4CD5-A35D-ED9A9FC0F6A9}" destId="{AAE4C26F-B65B-41D5-A512-DBB0F38E324B}" srcOrd="0" destOrd="0" presId="urn:microsoft.com/office/officeart/2005/8/layout/cycle2"/>
    <dgm:cxn modelId="{77F2482E-F1EE-4D1D-AAA0-50B53AFED37E}" srcId="{3D3700A2-16FD-4E8A-9B8F-59ED6B585BB0}" destId="{7D71744D-538C-473D-B9B0-BEA586AB2C96}" srcOrd="3" destOrd="0" parTransId="{42D38B62-1E0E-497B-BC8D-A282465B9BD8}" sibTransId="{92E86F8D-44A6-451B-AD15-DF8E6013FD27}"/>
    <dgm:cxn modelId="{452C9420-28C2-40DE-8F14-30A9245296BF}" type="presOf" srcId="{92E86F8D-44A6-451B-AD15-DF8E6013FD27}" destId="{67991089-531F-42D8-B1E6-68A9B867C3A7}" srcOrd="1" destOrd="0" presId="urn:microsoft.com/office/officeart/2005/8/layout/cycle2"/>
    <dgm:cxn modelId="{A4FEEC01-BFAE-435E-9BCC-B41AF0C5137D}" srcId="{3D3700A2-16FD-4E8A-9B8F-59ED6B585BB0}" destId="{005885B8-FF6A-4547-9754-B333D2F2CFD1}" srcOrd="2" destOrd="0" parTransId="{254A0448-FACD-4CCE-B68A-0CCDD80D2158}" sibTransId="{7F6540E0-F41D-4738-AB55-DECC7D713DD7}"/>
    <dgm:cxn modelId="{AB67AB92-50BA-4A68-9EBB-4891A02437E7}" type="presOf" srcId="{4BAD4991-D355-4386-9FD3-FB6E3D483C33}" destId="{8BC3939A-7414-4581-BD1C-5E5476CB4A63}" srcOrd="1" destOrd="0" presId="urn:microsoft.com/office/officeart/2005/8/layout/cycle2"/>
    <dgm:cxn modelId="{0D494630-33A9-4A1E-8266-4CF092B6CE5A}" type="presOf" srcId="{AD3773D0-EC0A-478E-A0C4-C3EEA2A9A0E6}" destId="{2E0393F9-09AA-4D5B-97CC-D9A7B05532F9}" srcOrd="0" destOrd="0" presId="urn:microsoft.com/office/officeart/2005/8/layout/cycle2"/>
    <dgm:cxn modelId="{0DA5FD86-EE27-45B5-8CEA-1665E2191049}" type="presOf" srcId="{92E86F8D-44A6-451B-AD15-DF8E6013FD27}" destId="{DB8517C2-D76A-4690-B7AF-1FBBEBEB01B9}" srcOrd="0" destOrd="0" presId="urn:microsoft.com/office/officeart/2005/8/layout/cycle2"/>
    <dgm:cxn modelId="{C75A4181-032F-44D1-BE86-F08CF23154D6}" srcId="{3D3700A2-16FD-4E8A-9B8F-59ED6B585BB0}" destId="{AD3773D0-EC0A-478E-A0C4-C3EEA2A9A0E6}" srcOrd="4" destOrd="0" parTransId="{E9BEDDAE-064A-45F5-B9CC-D11FD549AA50}" sibTransId="{18D8D648-8A14-48F9-ABBA-BAA697DA80C2}"/>
    <dgm:cxn modelId="{0C309502-E2ED-4834-906F-755C496AA5FF}" type="presOf" srcId="{3D3700A2-16FD-4E8A-9B8F-59ED6B585BB0}" destId="{681A0ABC-DC26-41B2-A64E-660608CAD3D2}" srcOrd="0" destOrd="0" presId="urn:microsoft.com/office/officeart/2005/8/layout/cycle2"/>
    <dgm:cxn modelId="{B097EDAF-16EC-4690-AE43-142598471C72}" type="presOf" srcId="{7F6540E0-F41D-4738-AB55-DECC7D713DD7}" destId="{F69D18F0-BC40-421F-A30C-44EA0126E769}" srcOrd="1" destOrd="0" presId="urn:microsoft.com/office/officeart/2005/8/layout/cycle2"/>
    <dgm:cxn modelId="{E120E526-0281-4C9C-8673-600FD5BD5799}" srcId="{3D3700A2-16FD-4E8A-9B8F-59ED6B585BB0}" destId="{D63E6A27-0A64-4803-BE50-93517C032644}" srcOrd="5" destOrd="0" parTransId="{8E3B32C0-7C15-41F5-AAEC-5811BE82A8CD}" sibTransId="{EE9B9DEC-710C-4A0F-AE1E-A78B2C974595}"/>
    <dgm:cxn modelId="{B571576F-98D9-4BEE-820C-18F216C91D76}" type="presOf" srcId="{7D71744D-538C-473D-B9B0-BEA586AB2C96}" destId="{22376FE4-D07E-4349-92CB-13DC93A90737}" srcOrd="0" destOrd="0" presId="urn:microsoft.com/office/officeart/2005/8/layout/cycle2"/>
    <dgm:cxn modelId="{986B8C38-D235-4DC0-934F-76655F3B5284}" srcId="{3D3700A2-16FD-4E8A-9B8F-59ED6B585BB0}" destId="{CDB22589-E326-437E-9453-8304B52E2067}" srcOrd="0" destOrd="0" parTransId="{54C269EE-5201-48DB-A850-2BD2222C47DD}" sibTransId="{4BAD4991-D355-4386-9FD3-FB6E3D483C33}"/>
    <dgm:cxn modelId="{A778BB87-2F0A-49DE-9CF2-35FF7A056D5A}" type="presOf" srcId="{EE9B9DEC-710C-4A0F-AE1E-A78B2C974595}" destId="{EE0B93E6-E094-498C-97AE-8993898B8667}" srcOrd="1" destOrd="0" presId="urn:microsoft.com/office/officeart/2005/8/layout/cycle2"/>
    <dgm:cxn modelId="{8A181428-56AA-44D7-ACD5-2D31F6DC1EEB}" type="presOf" srcId="{CDB22589-E326-437E-9453-8304B52E2067}" destId="{CA720C27-DC77-40C8-A85B-D6F22CEC3B30}" srcOrd="0" destOrd="0" presId="urn:microsoft.com/office/officeart/2005/8/layout/cycle2"/>
    <dgm:cxn modelId="{7FE71624-97B2-4B7A-A9AE-922D165F780E}" type="presOf" srcId="{7F6540E0-F41D-4738-AB55-DECC7D713DD7}" destId="{AF3A791A-2259-4358-BE87-2192482AA4B2}" srcOrd="0" destOrd="0" presId="urn:microsoft.com/office/officeart/2005/8/layout/cycle2"/>
    <dgm:cxn modelId="{FDD45AE0-FED5-449E-8913-B57E5AF4AEE8}" type="presOf" srcId="{005885B8-FF6A-4547-9754-B333D2F2CFD1}" destId="{5F679598-8ECB-44E5-BC34-44F73684527B}" srcOrd="0" destOrd="0" presId="urn:microsoft.com/office/officeart/2005/8/layout/cycle2"/>
    <dgm:cxn modelId="{48BBE188-8118-4861-BB2F-22A01ACF3CEC}" type="presOf" srcId="{18D8D648-8A14-48F9-ABBA-BAA697DA80C2}" destId="{15E887E8-5965-46D8-AA14-556623936687}" srcOrd="1" destOrd="0" presId="urn:microsoft.com/office/officeart/2005/8/layout/cycle2"/>
    <dgm:cxn modelId="{0F789B9D-1226-478F-8252-64206FD9D75C}" type="presOf" srcId="{D63E6A27-0A64-4803-BE50-93517C032644}" destId="{7ED8CEB4-23B9-48F9-8EF5-35EADCDEC04A}" srcOrd="0" destOrd="0" presId="urn:microsoft.com/office/officeart/2005/8/layout/cycle2"/>
    <dgm:cxn modelId="{49B3F9BC-15CC-4100-A648-74144DC766E4}" srcId="{3D3700A2-16FD-4E8A-9B8F-59ED6B585BB0}" destId="{B13F7116-E0B8-4AFB-9D8B-CB3D254A99A2}" srcOrd="1" destOrd="0" parTransId="{93C0574B-9820-415B-BDD6-F5F8B2215EE0}" sibTransId="{091D7BF5-9E3C-4CD5-A35D-ED9A9FC0F6A9}"/>
    <dgm:cxn modelId="{F7BC5F21-EF16-468A-BD62-F55EDBB12269}" type="presOf" srcId="{18D8D648-8A14-48F9-ABBA-BAA697DA80C2}" destId="{C58603C5-9196-480D-9CF4-3B320D7A5FAD}" srcOrd="0" destOrd="0" presId="urn:microsoft.com/office/officeart/2005/8/layout/cycle2"/>
    <dgm:cxn modelId="{B689F2B8-CB19-4869-B3DF-F8A21B2A04FD}" type="presOf" srcId="{4BAD4991-D355-4386-9FD3-FB6E3D483C33}" destId="{C132DF32-B609-4D63-BE1E-AE2837654E0B}" srcOrd="0" destOrd="0" presId="urn:microsoft.com/office/officeart/2005/8/layout/cycle2"/>
    <dgm:cxn modelId="{527378D9-5184-472D-BC21-126590DBB4C7}" type="presOf" srcId="{EE9B9DEC-710C-4A0F-AE1E-A78B2C974595}" destId="{AFCBC0EE-4E5D-44BE-8439-66C96169D383}" srcOrd="0" destOrd="0" presId="urn:microsoft.com/office/officeart/2005/8/layout/cycle2"/>
    <dgm:cxn modelId="{6D6FD6A7-B29B-4AD5-B47E-5223047F91C1}" type="presOf" srcId="{091D7BF5-9E3C-4CD5-A35D-ED9A9FC0F6A9}" destId="{9883A4D3-2C17-4700-8592-B86B9CA339CA}" srcOrd="1" destOrd="0" presId="urn:microsoft.com/office/officeart/2005/8/layout/cycle2"/>
    <dgm:cxn modelId="{B115A47A-E42E-4D90-B6F0-1CD00338816E}" type="presParOf" srcId="{681A0ABC-DC26-41B2-A64E-660608CAD3D2}" destId="{CA720C27-DC77-40C8-A85B-D6F22CEC3B30}" srcOrd="0" destOrd="0" presId="urn:microsoft.com/office/officeart/2005/8/layout/cycle2"/>
    <dgm:cxn modelId="{4C022C1A-C3DE-4EC5-85B1-7162D87EA53A}" type="presParOf" srcId="{681A0ABC-DC26-41B2-A64E-660608CAD3D2}" destId="{C132DF32-B609-4D63-BE1E-AE2837654E0B}" srcOrd="1" destOrd="0" presId="urn:microsoft.com/office/officeart/2005/8/layout/cycle2"/>
    <dgm:cxn modelId="{1BEE2D53-83CB-4E29-84F9-5762A7AAA6F4}" type="presParOf" srcId="{C132DF32-B609-4D63-BE1E-AE2837654E0B}" destId="{8BC3939A-7414-4581-BD1C-5E5476CB4A63}" srcOrd="0" destOrd="0" presId="urn:microsoft.com/office/officeart/2005/8/layout/cycle2"/>
    <dgm:cxn modelId="{FE126297-D443-4989-A6CB-2AD16AF99994}" type="presParOf" srcId="{681A0ABC-DC26-41B2-A64E-660608CAD3D2}" destId="{13EB5135-86F7-44C2-A763-8ED86C33C5FA}" srcOrd="2" destOrd="0" presId="urn:microsoft.com/office/officeart/2005/8/layout/cycle2"/>
    <dgm:cxn modelId="{E9B91E4A-ED81-46FF-A504-5CD821982CAD}" type="presParOf" srcId="{681A0ABC-DC26-41B2-A64E-660608CAD3D2}" destId="{AAE4C26F-B65B-41D5-A512-DBB0F38E324B}" srcOrd="3" destOrd="0" presId="urn:microsoft.com/office/officeart/2005/8/layout/cycle2"/>
    <dgm:cxn modelId="{DA804C29-D5E9-4E62-9CC7-18C93DF28C2E}" type="presParOf" srcId="{AAE4C26F-B65B-41D5-A512-DBB0F38E324B}" destId="{9883A4D3-2C17-4700-8592-B86B9CA339CA}" srcOrd="0" destOrd="0" presId="urn:microsoft.com/office/officeart/2005/8/layout/cycle2"/>
    <dgm:cxn modelId="{BEF158B9-3FAE-4F11-BEFC-F0BEADDB9EF6}" type="presParOf" srcId="{681A0ABC-DC26-41B2-A64E-660608CAD3D2}" destId="{5F679598-8ECB-44E5-BC34-44F73684527B}" srcOrd="4" destOrd="0" presId="urn:microsoft.com/office/officeart/2005/8/layout/cycle2"/>
    <dgm:cxn modelId="{7DD49324-737B-478A-AF3A-6CFB8FA2A37E}" type="presParOf" srcId="{681A0ABC-DC26-41B2-A64E-660608CAD3D2}" destId="{AF3A791A-2259-4358-BE87-2192482AA4B2}" srcOrd="5" destOrd="0" presId="urn:microsoft.com/office/officeart/2005/8/layout/cycle2"/>
    <dgm:cxn modelId="{358DCED2-97B3-4234-BDCD-E08236E18334}" type="presParOf" srcId="{AF3A791A-2259-4358-BE87-2192482AA4B2}" destId="{F69D18F0-BC40-421F-A30C-44EA0126E769}" srcOrd="0" destOrd="0" presId="urn:microsoft.com/office/officeart/2005/8/layout/cycle2"/>
    <dgm:cxn modelId="{25982318-50F0-4A4F-8D06-5FA26D737A95}" type="presParOf" srcId="{681A0ABC-DC26-41B2-A64E-660608CAD3D2}" destId="{22376FE4-D07E-4349-92CB-13DC93A90737}" srcOrd="6" destOrd="0" presId="urn:microsoft.com/office/officeart/2005/8/layout/cycle2"/>
    <dgm:cxn modelId="{9E98C9A1-BC46-48DA-9D49-CA77183D1695}" type="presParOf" srcId="{681A0ABC-DC26-41B2-A64E-660608CAD3D2}" destId="{DB8517C2-D76A-4690-B7AF-1FBBEBEB01B9}" srcOrd="7" destOrd="0" presId="urn:microsoft.com/office/officeart/2005/8/layout/cycle2"/>
    <dgm:cxn modelId="{D43A9E98-756A-480E-B8A3-C4B78943903B}" type="presParOf" srcId="{DB8517C2-D76A-4690-B7AF-1FBBEBEB01B9}" destId="{67991089-531F-42D8-B1E6-68A9B867C3A7}" srcOrd="0" destOrd="0" presId="urn:microsoft.com/office/officeart/2005/8/layout/cycle2"/>
    <dgm:cxn modelId="{75CFABDB-51EE-4634-8D67-55925FA7970C}" type="presParOf" srcId="{681A0ABC-DC26-41B2-A64E-660608CAD3D2}" destId="{2E0393F9-09AA-4D5B-97CC-D9A7B05532F9}" srcOrd="8" destOrd="0" presId="urn:microsoft.com/office/officeart/2005/8/layout/cycle2"/>
    <dgm:cxn modelId="{18245086-1FA3-4B70-BA0B-294C5BB22319}" type="presParOf" srcId="{681A0ABC-DC26-41B2-A64E-660608CAD3D2}" destId="{C58603C5-9196-480D-9CF4-3B320D7A5FAD}" srcOrd="9" destOrd="0" presId="urn:microsoft.com/office/officeart/2005/8/layout/cycle2"/>
    <dgm:cxn modelId="{68AD9CD3-AC37-4355-BDF4-0DFFCEEA821A}" type="presParOf" srcId="{C58603C5-9196-480D-9CF4-3B320D7A5FAD}" destId="{15E887E8-5965-46D8-AA14-556623936687}" srcOrd="0" destOrd="0" presId="urn:microsoft.com/office/officeart/2005/8/layout/cycle2"/>
    <dgm:cxn modelId="{4E7FB79F-4CF0-4B3D-91B6-0FBC2E73D88B}" type="presParOf" srcId="{681A0ABC-DC26-41B2-A64E-660608CAD3D2}" destId="{7ED8CEB4-23B9-48F9-8EF5-35EADCDEC04A}" srcOrd="10" destOrd="0" presId="urn:microsoft.com/office/officeart/2005/8/layout/cycle2"/>
    <dgm:cxn modelId="{5B917220-F943-47BD-885C-1A557A7B84A7}" type="presParOf" srcId="{681A0ABC-DC26-41B2-A64E-660608CAD3D2}" destId="{AFCBC0EE-4E5D-44BE-8439-66C96169D383}" srcOrd="11" destOrd="0" presId="urn:microsoft.com/office/officeart/2005/8/layout/cycle2"/>
    <dgm:cxn modelId="{45DE217A-63DC-460C-A328-A9580A0D513C}" type="presParOf" srcId="{AFCBC0EE-4E5D-44BE-8439-66C96169D383}" destId="{EE0B93E6-E094-498C-97AE-8993898B86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283FA-5139-49FB-9120-DE9227162BF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90B7C9FC-9856-4886-85FB-91E5EB9FB74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accent3">
                  <a:lumMod val="50000"/>
                </a:schemeClr>
              </a:solidFill>
            </a:rPr>
            <a:t>Знакомы ли Вы с поправками в 273-ФЗ «Об образовании в Российской Федерации» о снижении  документационной нагрузки на педагогических работников? </a:t>
          </a:r>
        </a:p>
        <a:p>
          <a:r>
            <a:rPr lang="ru-RU" sz="1600" b="1" i="1" dirty="0" smtClean="0">
              <a:solidFill>
                <a:schemeClr val="accent3">
                  <a:lumMod val="50000"/>
                </a:schemeClr>
              </a:solidFill>
            </a:rPr>
            <a:t>Знакомы ли Вы с приказом </a:t>
          </a:r>
          <a:r>
            <a:rPr lang="ru-RU" sz="1600" b="1" i="1" dirty="0" err="1" smtClean="0">
              <a:solidFill>
                <a:schemeClr val="accent3">
                  <a:lumMod val="50000"/>
                </a:schemeClr>
              </a:solidFill>
            </a:rPr>
            <a:t>Минпросвещения</a:t>
          </a:r>
          <a:r>
            <a:rPr lang="ru-RU" sz="1600" b="1" i="1" dirty="0" smtClean="0">
              <a:solidFill>
                <a:schemeClr val="accent3">
                  <a:lumMod val="50000"/>
                </a:schemeClr>
              </a:solidFill>
            </a:rPr>
            <a:t> России от 21.07.2022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программ»? </a:t>
          </a:r>
        </a:p>
        <a:p>
          <a:r>
            <a:rPr lang="ru-RU" sz="1600" b="1" i="1" dirty="0" smtClean="0">
              <a:solidFill>
                <a:schemeClr val="accent3">
                  <a:lumMod val="50000"/>
                </a:schemeClr>
              </a:solidFill>
            </a:rPr>
            <a:t>Знаете ли Вы, что в Ульяновской области создана «Горячая линия» по вопросам снижения документационной нагрузки на учителей?</a:t>
          </a:r>
          <a:endParaRPr lang="ru-RU" sz="1600" dirty="0"/>
        </a:p>
      </dgm:t>
    </dgm:pt>
    <dgm:pt modelId="{1168ED53-6AB6-481F-A6FD-52FF161EF01E}" type="parTrans" cxnId="{6BFAB0B1-DFCE-4107-AE11-D23310C73C47}">
      <dgm:prSet/>
      <dgm:spPr/>
      <dgm:t>
        <a:bodyPr/>
        <a:lstStyle/>
        <a:p>
          <a:endParaRPr lang="ru-RU"/>
        </a:p>
      </dgm:t>
    </dgm:pt>
    <dgm:pt modelId="{8D8F3551-F548-4AD5-86B0-69089F0CE611}" type="sibTrans" cxnId="{6BFAB0B1-DFCE-4107-AE11-D23310C73C47}">
      <dgm:prSet/>
      <dgm:spPr/>
      <dgm:t>
        <a:bodyPr/>
        <a:lstStyle/>
        <a:p>
          <a:endParaRPr lang="ru-RU"/>
        </a:p>
      </dgm:t>
    </dgm:pt>
    <dgm:pt modelId="{CDD7DE5E-53A9-4F24-BAD2-A9BBE4BA481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75000"/>
                </a:schemeClr>
              </a:solidFill>
            </a:rPr>
            <a:t>Менялось ли содержание Вашей должностной инструкции в 2023 году?</a:t>
          </a:r>
        </a:p>
        <a:p>
          <a:r>
            <a:rPr lang="ru-RU" sz="1600" b="1" i="1" dirty="0" smtClean="0">
              <a:solidFill>
                <a:schemeClr val="accent2">
                  <a:lumMod val="75000"/>
                </a:schemeClr>
              </a:solidFill>
            </a:rPr>
            <a:t>Связаны ли изменения должностной инструкции с перечнем документации, подготовку которой Вы осуществляете?  </a:t>
          </a:r>
          <a:endParaRPr lang="ru-RU" sz="1600" dirty="0"/>
        </a:p>
      </dgm:t>
    </dgm:pt>
    <dgm:pt modelId="{E5D39947-5E1A-4126-B3CA-3C331411149F}" type="parTrans" cxnId="{FE733D24-88FC-4FB2-9E5B-027562BFE018}">
      <dgm:prSet/>
      <dgm:spPr/>
      <dgm:t>
        <a:bodyPr/>
        <a:lstStyle/>
        <a:p>
          <a:endParaRPr lang="ru-RU"/>
        </a:p>
      </dgm:t>
    </dgm:pt>
    <dgm:pt modelId="{367E97DC-8F4F-40FB-B8ED-E4C033DC5CF9}" type="sibTrans" cxnId="{FE733D24-88FC-4FB2-9E5B-027562BFE018}">
      <dgm:prSet/>
      <dgm:spPr/>
      <dgm:t>
        <a:bodyPr/>
        <a:lstStyle/>
        <a:p>
          <a:endParaRPr lang="ru-RU"/>
        </a:p>
      </dgm:t>
    </dgm:pt>
    <dgm:pt modelId="{75E40A81-2A96-4A5B-8B32-06B5FE2BD134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1" dirty="0" smtClean="0">
              <a:solidFill>
                <a:schemeClr val="accent4">
                  <a:lumMod val="50000"/>
                </a:schemeClr>
              </a:solidFill>
            </a:rPr>
            <a:t>Приходится ли Вам осуществлять подготовку документов (в том числе вносить сведения в ИС), </a:t>
          </a:r>
        </a:p>
        <a:p>
          <a:pPr>
            <a:spcAft>
              <a:spcPct val="35000"/>
            </a:spcAft>
          </a:pPr>
          <a:r>
            <a:rPr lang="ru-RU" sz="1600" b="1" i="1" dirty="0" smtClean="0">
              <a:solidFill>
                <a:schemeClr val="accent4">
                  <a:lumMod val="50000"/>
                </a:schemeClr>
              </a:solidFill>
            </a:rPr>
            <a:t>не указанных  в перечне  документации, подготовка которой осуществляется педагогическими работниками  при реализации основных общеобразовательных программ»?</a:t>
          </a:r>
        </a:p>
        <a:p>
          <a:pPr>
            <a:spcAft>
              <a:spcPct val="35000"/>
            </a:spcAft>
          </a:pPr>
          <a:r>
            <a:rPr lang="ru-RU" sz="1600" b="1" i="1" dirty="0" smtClean="0">
              <a:solidFill>
                <a:schemeClr val="accent4">
                  <a:lumMod val="50000"/>
                </a:schemeClr>
              </a:solidFill>
            </a:rPr>
            <a:t>Приходится ли Вам готовить фотоотчеты о проводимых мероприятиях?</a:t>
          </a:r>
        </a:p>
        <a:p>
          <a:pPr>
            <a:spcAft>
              <a:spcPct val="35000"/>
            </a:spcAft>
          </a:pPr>
          <a:r>
            <a:rPr lang="ru-RU" sz="1600" b="1" i="1" dirty="0" smtClean="0">
              <a:solidFill>
                <a:schemeClr val="accent4">
                  <a:lumMod val="50000"/>
                </a:schemeClr>
              </a:solidFill>
            </a:rPr>
            <a:t>Приходится ли Вам заполнять и бумажный, и электронный журналы? </a:t>
          </a:r>
        </a:p>
        <a:p>
          <a:pPr>
            <a:spcAft>
              <a:spcPct val="35000"/>
            </a:spcAft>
          </a:pPr>
          <a:r>
            <a:rPr lang="ru-RU" sz="1600" b="1" i="1" dirty="0" smtClean="0">
              <a:solidFill>
                <a:schemeClr val="accent4">
                  <a:lumMod val="50000"/>
                </a:schemeClr>
              </a:solidFill>
            </a:rPr>
            <a:t>Можете ли Вы сказать, что за прошедший год Ваша документационная нагрузка снизилась?  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F64F6491-482D-4DF2-9419-A803C580B0B1}" type="parTrans" cxnId="{76A1438A-E06E-45D9-8EB9-51E8A297F20A}">
      <dgm:prSet/>
      <dgm:spPr/>
      <dgm:t>
        <a:bodyPr/>
        <a:lstStyle/>
        <a:p>
          <a:endParaRPr lang="ru-RU"/>
        </a:p>
      </dgm:t>
    </dgm:pt>
    <dgm:pt modelId="{520A751D-4400-4A88-A41C-F3C97EEDE691}" type="sibTrans" cxnId="{76A1438A-E06E-45D9-8EB9-51E8A297F20A}">
      <dgm:prSet/>
      <dgm:spPr/>
      <dgm:t>
        <a:bodyPr/>
        <a:lstStyle/>
        <a:p>
          <a:endParaRPr lang="ru-RU"/>
        </a:p>
      </dgm:t>
    </dgm:pt>
    <dgm:pt modelId="{6A80BC39-27DE-403C-9EC6-B8F76192D551}" type="pres">
      <dgm:prSet presAssocID="{5D2283FA-5139-49FB-9120-DE9227162BFF}" presName="Name0" presStyleCnt="0">
        <dgm:presLayoutVars>
          <dgm:chMax val="7"/>
          <dgm:chPref val="7"/>
          <dgm:dir/>
        </dgm:presLayoutVars>
      </dgm:prSet>
      <dgm:spPr/>
    </dgm:pt>
    <dgm:pt modelId="{3FD8F8B0-A9DA-400B-9918-D67FB438B596}" type="pres">
      <dgm:prSet presAssocID="{5D2283FA-5139-49FB-9120-DE9227162BFF}" presName="Name1" presStyleCnt="0"/>
      <dgm:spPr/>
    </dgm:pt>
    <dgm:pt modelId="{4AE938C1-7EFC-48E5-BA67-D72E146F547C}" type="pres">
      <dgm:prSet presAssocID="{5D2283FA-5139-49FB-9120-DE9227162BFF}" presName="cycle" presStyleCnt="0"/>
      <dgm:spPr/>
    </dgm:pt>
    <dgm:pt modelId="{B5EE390C-648B-4C4F-B755-9F79500D632C}" type="pres">
      <dgm:prSet presAssocID="{5D2283FA-5139-49FB-9120-DE9227162BFF}" presName="srcNode" presStyleLbl="node1" presStyleIdx="0" presStyleCnt="3"/>
      <dgm:spPr/>
    </dgm:pt>
    <dgm:pt modelId="{F51BE372-7417-45A7-AE28-05E05CA4FE92}" type="pres">
      <dgm:prSet presAssocID="{5D2283FA-5139-49FB-9120-DE9227162BFF}" presName="conn" presStyleLbl="parChTrans1D2" presStyleIdx="0" presStyleCnt="1"/>
      <dgm:spPr/>
      <dgm:t>
        <a:bodyPr/>
        <a:lstStyle/>
        <a:p>
          <a:endParaRPr lang="ru-RU"/>
        </a:p>
      </dgm:t>
    </dgm:pt>
    <dgm:pt modelId="{DBDEAACD-F4C8-4197-B0D0-C49D5D1087EE}" type="pres">
      <dgm:prSet presAssocID="{5D2283FA-5139-49FB-9120-DE9227162BFF}" presName="extraNode" presStyleLbl="node1" presStyleIdx="0" presStyleCnt="3"/>
      <dgm:spPr/>
    </dgm:pt>
    <dgm:pt modelId="{99046C01-392F-4027-BFC9-6AB3AF16986C}" type="pres">
      <dgm:prSet presAssocID="{5D2283FA-5139-49FB-9120-DE9227162BFF}" presName="dstNode" presStyleLbl="node1" presStyleIdx="0" presStyleCnt="3"/>
      <dgm:spPr/>
    </dgm:pt>
    <dgm:pt modelId="{A4E65AB5-5963-4252-8FBE-DA7A501C0157}" type="pres">
      <dgm:prSet presAssocID="{90B7C9FC-9856-4886-85FB-91E5EB9FB74A}" presName="text_1" presStyleLbl="node1" presStyleIdx="0" presStyleCnt="3" custScaleX="100328" custScaleY="174002" custLinFactNeighborX="0" custLinFactNeighborY="-6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C70D4-CC8A-40E2-B6A6-12B103B742B5}" type="pres">
      <dgm:prSet presAssocID="{90B7C9FC-9856-4886-85FB-91E5EB9FB74A}" presName="accent_1" presStyleCnt="0"/>
      <dgm:spPr/>
    </dgm:pt>
    <dgm:pt modelId="{EE5452B8-E017-4FC3-8C64-D21C218E6061}" type="pres">
      <dgm:prSet presAssocID="{90B7C9FC-9856-4886-85FB-91E5EB9FB74A}" presName="accentRepeatNode" presStyleLbl="solidFgAcc1" presStyleIdx="0" presStyleCnt="3" custScaleX="118935" custScaleY="113748" custLinFactNeighborX="-1" custLinFactNeighborY="-548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A71CB7-792F-47FD-9DCE-D66741334A25}" type="pres">
      <dgm:prSet presAssocID="{CDD7DE5E-53A9-4F24-BAD2-A9BBE4BA481C}" presName="text_2" presStyleLbl="node1" presStyleIdx="1" presStyleCnt="3" custScaleX="96591" custLinFactNeighborX="1698" custLinFactNeighborY="-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4BC9A-367C-4587-A40E-D0F2D8321480}" type="pres">
      <dgm:prSet presAssocID="{CDD7DE5E-53A9-4F24-BAD2-A9BBE4BA481C}" presName="accent_2" presStyleCnt="0"/>
      <dgm:spPr/>
    </dgm:pt>
    <dgm:pt modelId="{59CADCE6-B492-46BD-8A54-496B625B3663}" type="pres">
      <dgm:prSet presAssocID="{CDD7DE5E-53A9-4F24-BAD2-A9BBE4BA481C}" presName="accentRepeatNode" presStyleLbl="solidFgAcc1" presStyleIdx="1" presStyleCnt="3"/>
      <dgm:spPr/>
    </dgm:pt>
    <dgm:pt modelId="{6C6D5F7C-CD78-4D81-8188-E0A0911EC9CD}" type="pres">
      <dgm:prSet presAssocID="{75E40A81-2A96-4A5B-8B32-06B5FE2BD134}" presName="text_3" presStyleLbl="node1" presStyleIdx="2" presStyleCnt="3" custScaleX="100023" custScaleY="159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6AABD-6884-4832-93C9-506FADF50BC2}" type="pres">
      <dgm:prSet presAssocID="{75E40A81-2A96-4A5B-8B32-06B5FE2BD134}" presName="accent_3" presStyleCnt="0"/>
      <dgm:spPr/>
    </dgm:pt>
    <dgm:pt modelId="{96431C9A-70BF-4667-BFBE-B8C153708993}" type="pres">
      <dgm:prSet presAssocID="{75E40A81-2A96-4A5B-8B32-06B5FE2BD134}" presName="accentRepeatNode" presStyleLbl="solidFgAcc1" presStyleIdx="2" presStyleCnt="3" custScaleX="124323" custScaleY="119921" custLinFactNeighborX="-8106" custLinFactNeighborY="547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953F244-8099-453A-8122-D274820D30F7}" type="presOf" srcId="{8D8F3551-F548-4AD5-86B0-69089F0CE611}" destId="{F51BE372-7417-45A7-AE28-05E05CA4FE92}" srcOrd="0" destOrd="0" presId="urn:microsoft.com/office/officeart/2008/layout/VerticalCurvedList"/>
    <dgm:cxn modelId="{76A1438A-E06E-45D9-8EB9-51E8A297F20A}" srcId="{5D2283FA-5139-49FB-9120-DE9227162BFF}" destId="{75E40A81-2A96-4A5B-8B32-06B5FE2BD134}" srcOrd="2" destOrd="0" parTransId="{F64F6491-482D-4DF2-9419-A803C580B0B1}" sibTransId="{520A751D-4400-4A88-A41C-F3C97EEDE691}"/>
    <dgm:cxn modelId="{B9732269-E397-45C2-8874-1CFB65A5B961}" type="presOf" srcId="{75E40A81-2A96-4A5B-8B32-06B5FE2BD134}" destId="{6C6D5F7C-CD78-4D81-8188-E0A0911EC9CD}" srcOrd="0" destOrd="0" presId="urn:microsoft.com/office/officeart/2008/layout/VerticalCurvedList"/>
    <dgm:cxn modelId="{FE733D24-88FC-4FB2-9E5B-027562BFE018}" srcId="{5D2283FA-5139-49FB-9120-DE9227162BFF}" destId="{CDD7DE5E-53A9-4F24-BAD2-A9BBE4BA481C}" srcOrd="1" destOrd="0" parTransId="{E5D39947-5E1A-4126-B3CA-3C331411149F}" sibTransId="{367E97DC-8F4F-40FB-B8ED-E4C033DC5CF9}"/>
    <dgm:cxn modelId="{69EEDBB0-8BE0-4D6D-AB48-B1704E9AE482}" type="presOf" srcId="{5D2283FA-5139-49FB-9120-DE9227162BFF}" destId="{6A80BC39-27DE-403C-9EC6-B8F76192D551}" srcOrd="0" destOrd="0" presId="urn:microsoft.com/office/officeart/2008/layout/VerticalCurvedList"/>
    <dgm:cxn modelId="{6BFAB0B1-DFCE-4107-AE11-D23310C73C47}" srcId="{5D2283FA-5139-49FB-9120-DE9227162BFF}" destId="{90B7C9FC-9856-4886-85FB-91E5EB9FB74A}" srcOrd="0" destOrd="0" parTransId="{1168ED53-6AB6-481F-A6FD-52FF161EF01E}" sibTransId="{8D8F3551-F548-4AD5-86B0-69089F0CE611}"/>
    <dgm:cxn modelId="{98539114-52FE-4B86-8C35-A2B794C91EFD}" type="presOf" srcId="{CDD7DE5E-53A9-4F24-BAD2-A9BBE4BA481C}" destId="{5EA71CB7-792F-47FD-9DCE-D66741334A25}" srcOrd="0" destOrd="0" presId="urn:microsoft.com/office/officeart/2008/layout/VerticalCurvedList"/>
    <dgm:cxn modelId="{2B48D690-0304-4CE7-8893-2D8491AB1528}" type="presOf" srcId="{90B7C9FC-9856-4886-85FB-91E5EB9FB74A}" destId="{A4E65AB5-5963-4252-8FBE-DA7A501C0157}" srcOrd="0" destOrd="0" presId="urn:microsoft.com/office/officeart/2008/layout/VerticalCurvedList"/>
    <dgm:cxn modelId="{ED51FE53-0C16-4FE7-B9A5-2FE8BC1DE0D7}" type="presParOf" srcId="{6A80BC39-27DE-403C-9EC6-B8F76192D551}" destId="{3FD8F8B0-A9DA-400B-9918-D67FB438B596}" srcOrd="0" destOrd="0" presId="urn:microsoft.com/office/officeart/2008/layout/VerticalCurvedList"/>
    <dgm:cxn modelId="{779FC419-E6FE-4C67-85B7-F0C2CD7C6283}" type="presParOf" srcId="{3FD8F8B0-A9DA-400B-9918-D67FB438B596}" destId="{4AE938C1-7EFC-48E5-BA67-D72E146F547C}" srcOrd="0" destOrd="0" presId="urn:microsoft.com/office/officeart/2008/layout/VerticalCurvedList"/>
    <dgm:cxn modelId="{93C02205-30DA-4224-BE0E-6B4E8946DEBF}" type="presParOf" srcId="{4AE938C1-7EFC-48E5-BA67-D72E146F547C}" destId="{B5EE390C-648B-4C4F-B755-9F79500D632C}" srcOrd="0" destOrd="0" presId="urn:microsoft.com/office/officeart/2008/layout/VerticalCurvedList"/>
    <dgm:cxn modelId="{26DCCA43-C236-45FB-BE8D-B722F5AB9E1C}" type="presParOf" srcId="{4AE938C1-7EFC-48E5-BA67-D72E146F547C}" destId="{F51BE372-7417-45A7-AE28-05E05CA4FE92}" srcOrd="1" destOrd="0" presId="urn:microsoft.com/office/officeart/2008/layout/VerticalCurvedList"/>
    <dgm:cxn modelId="{DFCF43D6-E889-4321-B4EA-50AFC3FFF777}" type="presParOf" srcId="{4AE938C1-7EFC-48E5-BA67-D72E146F547C}" destId="{DBDEAACD-F4C8-4197-B0D0-C49D5D1087EE}" srcOrd="2" destOrd="0" presId="urn:microsoft.com/office/officeart/2008/layout/VerticalCurvedList"/>
    <dgm:cxn modelId="{D94F16C1-563E-4BF5-A52E-97075B16CBC7}" type="presParOf" srcId="{4AE938C1-7EFC-48E5-BA67-D72E146F547C}" destId="{99046C01-392F-4027-BFC9-6AB3AF16986C}" srcOrd="3" destOrd="0" presId="urn:microsoft.com/office/officeart/2008/layout/VerticalCurvedList"/>
    <dgm:cxn modelId="{28ACE408-9086-491E-8F14-C7953308256C}" type="presParOf" srcId="{3FD8F8B0-A9DA-400B-9918-D67FB438B596}" destId="{A4E65AB5-5963-4252-8FBE-DA7A501C0157}" srcOrd="1" destOrd="0" presId="urn:microsoft.com/office/officeart/2008/layout/VerticalCurvedList"/>
    <dgm:cxn modelId="{F42DB644-BA6C-4A40-AB65-ADF168176FDF}" type="presParOf" srcId="{3FD8F8B0-A9DA-400B-9918-D67FB438B596}" destId="{23CC70D4-CC8A-40E2-B6A6-12B103B742B5}" srcOrd="2" destOrd="0" presId="urn:microsoft.com/office/officeart/2008/layout/VerticalCurvedList"/>
    <dgm:cxn modelId="{3DEC9B64-2939-4901-91B7-BE734C8BE31B}" type="presParOf" srcId="{23CC70D4-CC8A-40E2-B6A6-12B103B742B5}" destId="{EE5452B8-E017-4FC3-8C64-D21C218E6061}" srcOrd="0" destOrd="0" presId="urn:microsoft.com/office/officeart/2008/layout/VerticalCurvedList"/>
    <dgm:cxn modelId="{DFE880A7-B715-4797-B049-22FBBFB75713}" type="presParOf" srcId="{3FD8F8B0-A9DA-400B-9918-D67FB438B596}" destId="{5EA71CB7-792F-47FD-9DCE-D66741334A25}" srcOrd="3" destOrd="0" presId="urn:microsoft.com/office/officeart/2008/layout/VerticalCurvedList"/>
    <dgm:cxn modelId="{ED1223C7-54B9-48FC-9514-3ABA24C79A1E}" type="presParOf" srcId="{3FD8F8B0-A9DA-400B-9918-D67FB438B596}" destId="{1EA4BC9A-367C-4587-A40E-D0F2D8321480}" srcOrd="4" destOrd="0" presId="urn:microsoft.com/office/officeart/2008/layout/VerticalCurvedList"/>
    <dgm:cxn modelId="{9BBD4E0C-3BBE-46D2-87F1-F05E74E1B769}" type="presParOf" srcId="{1EA4BC9A-367C-4587-A40E-D0F2D8321480}" destId="{59CADCE6-B492-46BD-8A54-496B625B3663}" srcOrd="0" destOrd="0" presId="urn:microsoft.com/office/officeart/2008/layout/VerticalCurvedList"/>
    <dgm:cxn modelId="{17B41C6D-2071-48A7-B67C-671F58916985}" type="presParOf" srcId="{3FD8F8B0-A9DA-400B-9918-D67FB438B596}" destId="{6C6D5F7C-CD78-4D81-8188-E0A0911EC9CD}" srcOrd="5" destOrd="0" presId="urn:microsoft.com/office/officeart/2008/layout/VerticalCurvedList"/>
    <dgm:cxn modelId="{75EE3972-F305-4B4C-9627-4688A4834240}" type="presParOf" srcId="{3FD8F8B0-A9DA-400B-9918-D67FB438B596}" destId="{6006AABD-6884-4832-93C9-506FADF50BC2}" srcOrd="6" destOrd="0" presId="urn:microsoft.com/office/officeart/2008/layout/VerticalCurvedList"/>
    <dgm:cxn modelId="{99FD5C25-DD22-44DF-BA76-7B17C9845786}" type="presParOf" srcId="{6006AABD-6884-4832-93C9-506FADF50BC2}" destId="{96431C9A-70BF-4667-BFBE-B8C1537089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DB469-BC2F-4B1F-8421-335C8A545FBA}">
      <dsp:nvSpPr>
        <dsp:cNvPr id="0" name=""/>
        <dsp:cNvSpPr/>
      </dsp:nvSpPr>
      <dsp:spPr>
        <a:xfrm>
          <a:off x="2017222" y="0"/>
          <a:ext cx="1008611" cy="855910"/>
        </a:xfrm>
        <a:prstGeom prst="trapezoid">
          <a:avLst>
            <a:gd name="adj" fmla="val 589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</a:t>
          </a:r>
          <a:endParaRPr lang="ru-RU" sz="5100" kern="1200" dirty="0"/>
        </a:p>
      </dsp:txBody>
      <dsp:txXfrm>
        <a:off x="2017222" y="0"/>
        <a:ext cx="1008611" cy="855910"/>
      </dsp:txXfrm>
    </dsp:sp>
    <dsp:sp modelId="{78F0FFAD-FE0E-4BDF-887F-15B93B2CC9A9}">
      <dsp:nvSpPr>
        <dsp:cNvPr id="0" name=""/>
        <dsp:cNvSpPr/>
      </dsp:nvSpPr>
      <dsp:spPr>
        <a:xfrm>
          <a:off x="1512916" y="855910"/>
          <a:ext cx="2017222" cy="855910"/>
        </a:xfrm>
        <a:prstGeom prst="trapezoid">
          <a:avLst>
            <a:gd name="adj" fmla="val 58920"/>
          </a:avLst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</a:t>
          </a:r>
          <a:endParaRPr lang="ru-RU" sz="5100" kern="1200" dirty="0"/>
        </a:p>
      </dsp:txBody>
      <dsp:txXfrm>
        <a:off x="1865930" y="855910"/>
        <a:ext cx="1311194" cy="855910"/>
      </dsp:txXfrm>
    </dsp:sp>
    <dsp:sp modelId="{5DF2BADE-3FF7-4C2F-AF97-5AF3EB17984A}">
      <dsp:nvSpPr>
        <dsp:cNvPr id="0" name=""/>
        <dsp:cNvSpPr/>
      </dsp:nvSpPr>
      <dsp:spPr>
        <a:xfrm>
          <a:off x="991091" y="1708927"/>
          <a:ext cx="3025833" cy="855910"/>
        </a:xfrm>
        <a:prstGeom prst="trapezoid">
          <a:avLst>
            <a:gd name="adj" fmla="val 5892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 smtClean="0"/>
        </a:p>
      </dsp:txBody>
      <dsp:txXfrm>
        <a:off x="1520612" y="1708927"/>
        <a:ext cx="1966791" cy="855910"/>
      </dsp:txXfrm>
    </dsp:sp>
    <dsp:sp modelId="{BB1C9ED8-F9E1-45C7-ABFD-E7C51721FA61}">
      <dsp:nvSpPr>
        <dsp:cNvPr id="0" name=""/>
        <dsp:cNvSpPr/>
      </dsp:nvSpPr>
      <dsp:spPr>
        <a:xfrm>
          <a:off x="505193" y="2603918"/>
          <a:ext cx="4034444" cy="855910"/>
        </a:xfrm>
        <a:prstGeom prst="trapezoid">
          <a:avLst>
            <a:gd name="adj" fmla="val 58920"/>
          </a:avLst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2700" cap="flat" cmpd="sng" algn="ctr">
          <a:gradFill flip="none" rotWithShape="1">
            <a:gsLst>
              <a:gs pos="0">
                <a:srgbClr val="0099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 smtClean="0"/>
        </a:p>
      </dsp:txBody>
      <dsp:txXfrm>
        <a:off x="1211220" y="2603918"/>
        <a:ext cx="2622388" cy="855910"/>
      </dsp:txXfrm>
    </dsp:sp>
    <dsp:sp modelId="{8FC53A38-D93E-4968-B5F8-EC5A54A8E1ED}">
      <dsp:nvSpPr>
        <dsp:cNvPr id="0" name=""/>
        <dsp:cNvSpPr/>
      </dsp:nvSpPr>
      <dsp:spPr>
        <a:xfrm>
          <a:off x="0" y="3423640"/>
          <a:ext cx="5043055" cy="855910"/>
        </a:xfrm>
        <a:prstGeom prst="trapezoid">
          <a:avLst>
            <a:gd name="adj" fmla="val 5892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 smtClean="0"/>
        </a:p>
      </dsp:txBody>
      <dsp:txXfrm>
        <a:off x="882534" y="3423640"/>
        <a:ext cx="3277985" cy="855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20C27-DC77-40C8-A85B-D6F22CEC3B30}">
      <dsp:nvSpPr>
        <dsp:cNvPr id="0" name=""/>
        <dsp:cNvSpPr/>
      </dsp:nvSpPr>
      <dsp:spPr>
        <a:xfrm>
          <a:off x="4467387" y="102803"/>
          <a:ext cx="1343018" cy="13430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4664067" y="299483"/>
        <a:ext cx="949658" cy="949658"/>
      </dsp:txXfrm>
    </dsp:sp>
    <dsp:sp modelId="{C132DF32-B609-4D63-BE1E-AE2837654E0B}">
      <dsp:nvSpPr>
        <dsp:cNvPr id="0" name=""/>
        <dsp:cNvSpPr/>
      </dsp:nvSpPr>
      <dsp:spPr>
        <a:xfrm rot="3364595">
          <a:off x="5525659" y="1956699"/>
          <a:ext cx="1121793" cy="453268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55705" y="1990936"/>
        <a:ext cx="985813" cy="271960"/>
      </dsp:txXfrm>
    </dsp:sp>
    <dsp:sp modelId="{13EB5135-86F7-44C2-A763-8ED86C33C5FA}">
      <dsp:nvSpPr>
        <dsp:cNvPr id="0" name=""/>
        <dsp:cNvSpPr/>
      </dsp:nvSpPr>
      <dsp:spPr>
        <a:xfrm>
          <a:off x="6401583" y="2972449"/>
          <a:ext cx="1334678" cy="1343018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6597042" y="3169129"/>
        <a:ext cx="943760" cy="949658"/>
      </dsp:txXfrm>
    </dsp:sp>
    <dsp:sp modelId="{AAE4C26F-B65B-41D5-A512-DBB0F38E324B}">
      <dsp:nvSpPr>
        <dsp:cNvPr id="0" name=""/>
        <dsp:cNvSpPr/>
      </dsp:nvSpPr>
      <dsp:spPr>
        <a:xfrm rot="12494900">
          <a:off x="4545977" y="2459631"/>
          <a:ext cx="1480935" cy="4532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673860" y="2582464"/>
        <a:ext cx="1344955" cy="271960"/>
      </dsp:txXfrm>
    </dsp:sp>
    <dsp:sp modelId="{5F679598-8ECB-44E5-BC34-44F73684527B}">
      <dsp:nvSpPr>
        <dsp:cNvPr id="0" name=""/>
        <dsp:cNvSpPr/>
      </dsp:nvSpPr>
      <dsp:spPr>
        <a:xfrm>
          <a:off x="2755759" y="1015854"/>
          <a:ext cx="1343018" cy="13430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2952439" y="1212534"/>
        <a:ext cx="949658" cy="949658"/>
      </dsp:txXfrm>
    </dsp:sp>
    <dsp:sp modelId="{AF3A791A-2259-4358-BE87-2192482AA4B2}">
      <dsp:nvSpPr>
        <dsp:cNvPr id="0" name=""/>
        <dsp:cNvSpPr/>
      </dsp:nvSpPr>
      <dsp:spPr>
        <a:xfrm rot="3444337">
          <a:off x="3781379" y="2860279"/>
          <a:ext cx="1081490" cy="4532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812744" y="2893651"/>
        <a:ext cx="945510" cy="271960"/>
      </dsp:txXfrm>
    </dsp:sp>
    <dsp:sp modelId="{22376FE4-D07E-4349-92CB-13DC93A90737}">
      <dsp:nvSpPr>
        <dsp:cNvPr id="0" name=""/>
        <dsp:cNvSpPr/>
      </dsp:nvSpPr>
      <dsp:spPr>
        <a:xfrm>
          <a:off x="4571393" y="3860339"/>
          <a:ext cx="1385270" cy="13994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4774261" y="4065278"/>
        <a:ext cx="979534" cy="989534"/>
      </dsp:txXfrm>
    </dsp:sp>
    <dsp:sp modelId="{DB8517C2-D76A-4690-B7AF-1FBBEBEB01B9}">
      <dsp:nvSpPr>
        <dsp:cNvPr id="0" name=""/>
        <dsp:cNvSpPr/>
      </dsp:nvSpPr>
      <dsp:spPr>
        <a:xfrm rot="12348892">
          <a:off x="4168575" y="3889509"/>
          <a:ext cx="355610" cy="4532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269935" y="4003391"/>
        <a:ext cx="248927" cy="271960"/>
      </dsp:txXfrm>
    </dsp:sp>
    <dsp:sp modelId="{2E0393F9-09AA-4D5B-97CC-D9A7B05532F9}">
      <dsp:nvSpPr>
        <dsp:cNvPr id="0" name=""/>
        <dsp:cNvSpPr/>
      </dsp:nvSpPr>
      <dsp:spPr>
        <a:xfrm>
          <a:off x="2759311" y="3001742"/>
          <a:ext cx="1343018" cy="13430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2955991" y="3198422"/>
        <a:ext cx="949658" cy="949658"/>
      </dsp:txXfrm>
    </dsp:sp>
    <dsp:sp modelId="{C58603C5-9196-480D-9CF4-3B320D7A5FAD}">
      <dsp:nvSpPr>
        <dsp:cNvPr id="0" name=""/>
        <dsp:cNvSpPr/>
      </dsp:nvSpPr>
      <dsp:spPr>
        <a:xfrm rot="19807426">
          <a:off x="4436471" y="2454524"/>
          <a:ext cx="1442619" cy="4532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445507" y="2579046"/>
        <a:ext cx="1306639" cy="271960"/>
      </dsp:txXfrm>
    </dsp:sp>
    <dsp:sp modelId="{7ED8CEB4-23B9-48F9-8EF5-35EADCDEC04A}">
      <dsp:nvSpPr>
        <dsp:cNvPr id="0" name=""/>
        <dsp:cNvSpPr/>
      </dsp:nvSpPr>
      <dsp:spPr>
        <a:xfrm>
          <a:off x="6284037" y="976880"/>
          <a:ext cx="1343018" cy="13430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6480717" y="1173560"/>
        <a:ext cx="949658" cy="949658"/>
      </dsp:txXfrm>
    </dsp:sp>
    <dsp:sp modelId="{AFCBC0EE-4E5D-44BE-8439-66C96169D383}">
      <dsp:nvSpPr>
        <dsp:cNvPr id="0" name=""/>
        <dsp:cNvSpPr/>
      </dsp:nvSpPr>
      <dsp:spPr>
        <a:xfrm rot="12341665">
          <a:off x="5877980" y="989093"/>
          <a:ext cx="356676" cy="4532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979693" y="1102944"/>
        <a:ext cx="249673" cy="271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BE372-7417-45A7-AE28-05E05CA4FE92}">
      <dsp:nvSpPr>
        <dsp:cNvPr id="0" name=""/>
        <dsp:cNvSpPr/>
      </dsp:nvSpPr>
      <dsp:spPr>
        <a:xfrm>
          <a:off x="-5608969" y="-869113"/>
          <a:ext cx="6759818" cy="6759818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65AB5-5963-4252-8FBE-DA7A501C0157}">
      <dsp:nvSpPr>
        <dsp:cNvPr id="0" name=""/>
        <dsp:cNvSpPr/>
      </dsp:nvSpPr>
      <dsp:spPr>
        <a:xfrm>
          <a:off x="747583" y="63985"/>
          <a:ext cx="10502095" cy="174753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3">
                  <a:lumMod val="50000"/>
                </a:schemeClr>
              </a:solidFill>
            </a:rPr>
            <a:t>Знакомы ли Вы с поправками в 273-ФЗ «Об образовании в Российской Федерации» о снижении  документационной нагрузки на педагогических работников?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3">
                  <a:lumMod val="50000"/>
                </a:schemeClr>
              </a:solidFill>
            </a:rPr>
            <a:t>Знакомы ли Вы с приказом </a:t>
          </a:r>
          <a:r>
            <a:rPr lang="ru-RU" sz="1600" b="1" i="1" kern="1200" dirty="0" err="1" smtClean="0">
              <a:solidFill>
                <a:schemeClr val="accent3">
                  <a:lumMod val="50000"/>
                </a:schemeClr>
              </a:solidFill>
            </a:rPr>
            <a:t>Минпросвещения</a:t>
          </a:r>
          <a:r>
            <a:rPr lang="ru-RU" sz="1600" b="1" i="1" kern="1200" dirty="0" smtClean="0">
              <a:solidFill>
                <a:schemeClr val="accent3">
                  <a:lumMod val="50000"/>
                </a:schemeClr>
              </a:solidFill>
            </a:rPr>
            <a:t> России от 21.07.2022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программ»?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3">
                  <a:lumMod val="50000"/>
                </a:schemeClr>
              </a:solidFill>
            </a:rPr>
            <a:t>Знаете ли Вы, что в Ульяновской области создана «Горячая линия» по вопросам снижения документационной нагрузки на учителей?</a:t>
          </a:r>
          <a:endParaRPr lang="ru-RU" sz="1600" kern="1200" dirty="0"/>
        </a:p>
      </dsp:txBody>
      <dsp:txXfrm>
        <a:off x="747583" y="63985"/>
        <a:ext cx="10502095" cy="1747533"/>
      </dsp:txXfrm>
    </dsp:sp>
    <dsp:sp modelId="{EE5452B8-E017-4FC3-8C64-D21C218E6061}">
      <dsp:nvSpPr>
        <dsp:cNvPr id="0" name=""/>
        <dsp:cNvSpPr/>
      </dsp:nvSpPr>
      <dsp:spPr>
        <a:xfrm>
          <a:off x="18184" y="221427"/>
          <a:ext cx="1493107" cy="142798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71CB7-792F-47FD-9DCE-D66741334A25}">
      <dsp:nvSpPr>
        <dsp:cNvPr id="0" name=""/>
        <dsp:cNvSpPr/>
      </dsp:nvSpPr>
      <dsp:spPr>
        <a:xfrm>
          <a:off x="1473564" y="1994093"/>
          <a:ext cx="9758290" cy="100431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2">
                  <a:lumMod val="75000"/>
                </a:schemeClr>
              </a:solidFill>
            </a:rPr>
            <a:t>Менялось ли содержание Вашей должностной инструкции в 2023 году?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2">
                  <a:lumMod val="75000"/>
                </a:schemeClr>
              </a:solidFill>
            </a:rPr>
            <a:t>Связаны ли изменения должностной инструкции с перечнем документации, подготовку которой Вы осуществляете?  </a:t>
          </a:r>
          <a:endParaRPr lang="ru-RU" sz="1600" kern="1200" dirty="0"/>
        </a:p>
      </dsp:txBody>
      <dsp:txXfrm>
        <a:off x="1473564" y="1994093"/>
        <a:ext cx="9758290" cy="1004318"/>
      </dsp:txXfrm>
    </dsp:sp>
    <dsp:sp modelId="{59CADCE6-B492-46BD-8A54-496B625B3663}">
      <dsp:nvSpPr>
        <dsp:cNvPr id="0" name=""/>
        <dsp:cNvSpPr/>
      </dsp:nvSpPr>
      <dsp:spPr>
        <a:xfrm>
          <a:off x="502121" y="1883096"/>
          <a:ext cx="1255397" cy="125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D5F7C-CD78-4D81-8188-E0A0911EC9CD}">
      <dsp:nvSpPr>
        <dsp:cNvPr id="0" name=""/>
        <dsp:cNvSpPr/>
      </dsp:nvSpPr>
      <dsp:spPr>
        <a:xfrm>
          <a:off x="763547" y="3215530"/>
          <a:ext cx="10470168" cy="160348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chemeClr val="accent4">
                  <a:lumMod val="50000"/>
                </a:schemeClr>
              </a:solidFill>
            </a:rPr>
            <a:t>Приходится ли Вам осуществлять подготовку документов (в том числе вносить сведения в ИС),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4">
                  <a:lumMod val="50000"/>
                </a:schemeClr>
              </a:solidFill>
            </a:rPr>
            <a:t>не указанных  в перечне  документации, подготовка которой осуществляется педагогическими работниками  при реализации основных общеобразовательных программ»?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4">
                  <a:lumMod val="50000"/>
                </a:schemeClr>
              </a:solidFill>
            </a:rPr>
            <a:t>Приходится ли Вам готовить фотоотчеты о проводимых мероприятиях?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4">
                  <a:lumMod val="50000"/>
                </a:schemeClr>
              </a:solidFill>
            </a:rPr>
            <a:t>Приходится ли Вам заполнять и бумажный, и электронный журналы?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4">
                  <a:lumMod val="50000"/>
                </a:schemeClr>
              </a:solidFill>
            </a:rPr>
            <a:t>Можете ли Вы сказать, что за прошедший год Ваша документационная нагрузка снизилась?  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63547" y="3215530"/>
        <a:ext cx="10470168" cy="1603484"/>
      </dsp:txXfrm>
    </dsp:sp>
    <dsp:sp modelId="{96431C9A-70BF-4667-BFBE-B8C153708993}">
      <dsp:nvSpPr>
        <dsp:cNvPr id="0" name=""/>
        <dsp:cNvSpPr/>
      </dsp:nvSpPr>
      <dsp:spPr>
        <a:xfrm>
          <a:off x="-15623" y="3333212"/>
          <a:ext cx="1560748" cy="150548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E15C-1A16-4AFB-BDA7-EB96D21AD72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5AE3-14DD-4F2B-A367-0038EF358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0E66-4865-4801-94EA-3A744567D71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8E52B-8674-4E3A-953A-FECD0600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3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303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7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51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5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0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5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3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7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3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4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510B0F-C8C6-41CF-BA2B-04184878FCB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gif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2.xml"/><Relationship Id="rId10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4.jpeg"/><Relationship Id="rId10" Type="http://schemas.openxmlformats.org/officeDocument/2006/relationships/image" Target="../media/image21.png"/><Relationship Id="rId4" Type="http://schemas.openxmlformats.org/officeDocument/2006/relationships/image" Target="../media/image4.gi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909" y="43487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137" y="5081075"/>
            <a:ext cx="4295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Киселева Ирина Вениаминовна,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заместитель Министра просвещения и воспитания Ульяновской области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09" y="1269866"/>
            <a:ext cx="1026398" cy="1015662"/>
          </a:xfrm>
          <a:prstGeom prst="rect">
            <a:avLst/>
          </a:prstGeom>
          <a:noFill/>
        </p:spPr>
      </p:pic>
      <p:pic>
        <p:nvPicPr>
          <p:cNvPr id="8" name="Рисунок 7" descr="https://avatars.mds.yandex.net/i?id=96a73869c271cac9f8cad73f2c679f31a8793e7d-10814639-images-thumb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4" y="3878180"/>
            <a:ext cx="3621257" cy="240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14399" y="2326739"/>
            <a:ext cx="9309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Снижение бюрократической нагрузки: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езультаты, проблемы, перспективы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33749" y="6547031"/>
            <a:ext cx="9967129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Киселева Ирина Вениаминовна, заместитель Министра </a:t>
            </a:r>
            <a:r>
              <a:rPr kumimoji="0" lang="ru-RU" sz="165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просвещения и воспитания Ульяновской области</a:t>
            </a:r>
            <a:endParaRPr kumimoji="0" lang="ru-RU" sz="16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38451" y="5556415"/>
            <a:ext cx="60496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noProof="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Создание условий и повышение привлекательности педагогического труда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1454" y="1647230"/>
            <a:ext cx="405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/>
              <a:t>Поручения </a:t>
            </a:r>
            <a:r>
              <a:rPr lang="ru-RU" b="1" i="1" dirty="0"/>
              <a:t>Президента РФ </a:t>
            </a:r>
            <a:endParaRPr lang="en-US" b="1" i="1" dirty="0" smtClean="0"/>
          </a:p>
          <a:p>
            <a:pPr lvl="0"/>
            <a:r>
              <a:rPr lang="ru-RU" i="1" dirty="0" smtClean="0"/>
              <a:t>от 02.01.2016 </a:t>
            </a:r>
            <a:r>
              <a:rPr lang="ru-RU" i="1" dirty="0"/>
              <a:t>№ </a:t>
            </a:r>
            <a:r>
              <a:rPr lang="ru-RU" i="1" dirty="0" smtClean="0"/>
              <a:t>Пр15-ГС (</a:t>
            </a:r>
            <a:r>
              <a:rPr lang="ru-RU" i="1" dirty="0" err="1" smtClean="0"/>
              <a:t>п.п</a:t>
            </a:r>
            <a:r>
              <a:rPr lang="ru-RU" i="1" dirty="0" smtClean="0"/>
              <a:t>. </a:t>
            </a:r>
            <a:r>
              <a:rPr lang="ru-RU" i="1" dirty="0"/>
              <a:t>«в» </a:t>
            </a:r>
            <a:r>
              <a:rPr lang="ru-RU" i="1" dirty="0" smtClean="0"/>
              <a:t>п. 2)</a:t>
            </a: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74394334"/>
              </p:ext>
            </p:extLst>
          </p:nvPr>
        </p:nvGraphicFramePr>
        <p:xfrm>
          <a:off x="3058735" y="1244529"/>
          <a:ext cx="5043055" cy="427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960790" y="4708220"/>
            <a:ext cx="414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noProof="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Муниципальные органы управления образованием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867796" y="5583749"/>
            <a:ext cx="498394" cy="74210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564110" y="5583749"/>
            <a:ext cx="498394" cy="74210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86697" y="3391309"/>
            <a:ext cx="2496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/>
              <a:t>Межведомственная</a:t>
            </a:r>
            <a:r>
              <a:rPr lang="en-US" b="1" i="1" dirty="0" smtClean="0"/>
              <a:t> </a:t>
            </a:r>
            <a:endParaRPr lang="ru-RU" b="1" i="1" dirty="0" smtClean="0"/>
          </a:p>
          <a:p>
            <a:pPr lvl="0"/>
            <a:r>
              <a:rPr lang="ru-RU" b="1" i="1" dirty="0" smtClean="0"/>
              <a:t>рабочая группа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37629" t="14442" r="40654" b="54610"/>
          <a:stretch/>
        </p:blipFill>
        <p:spPr>
          <a:xfrm rot="20838200">
            <a:off x="482596" y="1505091"/>
            <a:ext cx="2653576" cy="2127113"/>
          </a:xfrm>
          <a:prstGeom prst="rect">
            <a:avLst/>
          </a:prstGeom>
          <a:ln>
            <a:gradFill flip="none" rotWithShape="1">
              <a:gsLst>
                <a:gs pos="38500">
                  <a:srgbClr val="4DBAE0"/>
                </a:gs>
                <a:gs pos="3000">
                  <a:srgbClr val="0099CC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</p:pic>
      <p:sp>
        <p:nvSpPr>
          <p:cNvPr id="23" name="Прямоугольник 22"/>
          <p:cNvSpPr/>
          <p:nvPr/>
        </p:nvSpPr>
        <p:spPr>
          <a:xfrm>
            <a:off x="4611236" y="1513199"/>
            <a:ext cx="2143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Президент РФ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003" y="2288944"/>
            <a:ext cx="25028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Правительство РФ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96837" y="3003996"/>
            <a:ext cx="4057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noProof="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Министерство просвещения РФ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79597" y="3332941"/>
            <a:ext cx="2026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200" b="1" noProof="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Рособрнадзор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97218" y="3887986"/>
            <a:ext cx="4470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noProof="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Министерство просвещения</a:t>
            </a:r>
          </a:p>
          <a:p>
            <a:pPr lvl="0" algn="ctr">
              <a:defRPr/>
            </a:pPr>
            <a:r>
              <a:rPr lang="ru-RU" sz="2200" b="1" noProof="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и воспитания Ульяновской области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4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0195" y="1239483"/>
            <a:ext cx="880344" cy="87113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134763" y="5560931"/>
            <a:ext cx="277090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Повышение качества образования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4542" y="2448524"/>
            <a:ext cx="494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/>
              <a:t>Поручения </a:t>
            </a:r>
            <a:r>
              <a:rPr lang="ru-RU" b="1" i="1" dirty="0"/>
              <a:t>Председателя Правительства РФ </a:t>
            </a:r>
            <a:r>
              <a:rPr lang="ru-RU" i="1" dirty="0"/>
              <a:t>от 30.03.2023 № ММ-П8-4473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/>
          <a:srcRect l="41005" t="15313" r="26313" b="11484"/>
          <a:stretch/>
        </p:blipFill>
        <p:spPr>
          <a:xfrm rot="20901007">
            <a:off x="363666" y="2622857"/>
            <a:ext cx="2412970" cy="3040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20195" y="5560666"/>
            <a:ext cx="167443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noProof="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Снижение нагрузки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21097" y="4418919"/>
            <a:ext cx="3684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/>
              <a:t>План мероприятий </a:t>
            </a:r>
          </a:p>
          <a:p>
            <a:pPr lvl="0"/>
            <a:r>
              <a:rPr lang="ru-RU" b="1" i="1" dirty="0" smtClean="0"/>
              <a:t>по снижению бюрократической нагрузки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577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0" y="-395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957515"/>
              </p:ext>
            </p:extLst>
          </p:nvPr>
        </p:nvGraphicFramePr>
        <p:xfrm>
          <a:off x="0" y="1100822"/>
          <a:ext cx="10282253" cy="537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874831" y="1100822"/>
            <a:ext cx="4158927" cy="4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Рабочая группа</a:t>
            </a: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64733" y="4340582"/>
            <a:ext cx="1233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200" b="1" i="1" noProof="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Горячая</a:t>
            </a:r>
          </a:p>
          <a:p>
            <a:pPr lvl="0" algn="just">
              <a:defRPr/>
            </a:pPr>
            <a:r>
              <a:rPr lang="ru-RU" sz="2200" b="1" i="1" noProof="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линия</a:t>
            </a: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16" y="2163743"/>
            <a:ext cx="2604745" cy="109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Перечень информационных систем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029" y="4055000"/>
            <a:ext cx="1945032" cy="109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Перечень конкурсных мероприятий</a:t>
            </a: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16697" y="2163743"/>
            <a:ext cx="2411980" cy="109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Изучение мнения педагогического сообщества</a:t>
            </a: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97831" y="5578083"/>
            <a:ext cx="24677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200" b="1" i="1" noProof="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Информационный </a:t>
            </a:r>
          </a:p>
          <a:p>
            <a:pPr lvl="0" algn="just">
              <a:defRPr/>
            </a:pPr>
            <a:r>
              <a:rPr lang="ru-RU" sz="2200" b="1" i="1" noProof="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ресурс</a:t>
            </a: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7000958" y="3632405"/>
            <a:ext cx="461516" cy="2628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8862150">
            <a:off x="6032169" y="5217153"/>
            <a:ext cx="478320" cy="2670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2890327" y="3633810"/>
            <a:ext cx="461516" cy="2628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8862150">
            <a:off x="3888441" y="1903373"/>
            <a:ext cx="470754" cy="2576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2814426">
            <a:off x="5930854" y="1900531"/>
            <a:ext cx="470754" cy="2576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2814426">
            <a:off x="4057915" y="5207495"/>
            <a:ext cx="470754" cy="2576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64920" y="5461821"/>
            <a:ext cx="812354" cy="8038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419200" y="3596147"/>
            <a:ext cx="250681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22.12.2022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СК-773/03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01-141/01-01)</a:t>
            </a:r>
          </a:p>
        </p:txBody>
      </p:sp>
      <p:pic>
        <p:nvPicPr>
          <p:cNvPr id="35" name="Рисунок 34" descr="https://avatars.mds.yandex.net/i?id=f2c5a11b5d76422c625ac9117cc1e102c06ebc79-10467945-images-thumbs&amp;n=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263" y="2163743"/>
            <a:ext cx="1183114" cy="132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 rotWithShape="1">
          <a:blip r:embed="rId12"/>
          <a:srcRect l="38803" t="19384" r="27686" b="37857"/>
          <a:stretch/>
        </p:blipFill>
        <p:spPr bwMode="auto">
          <a:xfrm>
            <a:off x="4110555" y="3009709"/>
            <a:ext cx="2264355" cy="1463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2" t="38852" r="12133" b="47896"/>
          <a:stretch/>
        </p:blipFill>
        <p:spPr bwMode="auto">
          <a:xfrm>
            <a:off x="5703968" y="2992944"/>
            <a:ext cx="729615" cy="770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33749" y="6547031"/>
            <a:ext cx="9967129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Киселева Ирина Вениаминовна, заместитель Министра </a:t>
            </a:r>
            <a:r>
              <a:rPr kumimoji="0" lang="ru-RU" sz="165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просвещения и воспитания Ульяновской области</a:t>
            </a:r>
            <a:endParaRPr kumimoji="0" lang="ru-RU" sz="16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0" y="-395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2478" y="1900128"/>
            <a:ext cx="2149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Рабочая группа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0006" y="2707390"/>
            <a:ext cx="3594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Перечень </a:t>
            </a:r>
          </a:p>
          <a:p>
            <a:pPr lvl="0"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информационных систем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50189" y="3640334"/>
            <a:ext cx="2873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Перечень конкурсных мероприятий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0006" y="5424887"/>
            <a:ext cx="4225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i="1" noProof="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Информационный</a:t>
            </a:r>
          </a:p>
          <a:p>
            <a:pPr lvl="0">
              <a:defRPr/>
            </a:pPr>
            <a:r>
              <a:rPr lang="ru-RU" sz="2000" b="1" i="1" noProof="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ресурс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3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1131" y="5456514"/>
            <a:ext cx="837926" cy="82916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350569" y="3667040"/>
            <a:ext cx="2478959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22.12.2022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СК-773/03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01-141/01-01)</a:t>
            </a:r>
          </a:p>
        </p:txBody>
      </p:sp>
      <p:pic>
        <p:nvPicPr>
          <p:cNvPr id="35" name="Рисунок 34" descr="https://avatars.mds.yandex.net/i?id=f2c5a11b5d76422c625ac9117cc1e102c06ebc79-10467945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77" y="2199661"/>
            <a:ext cx="1253908" cy="124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avatars.mds.yandex.net/i?id=d894a26837b3506029012554d567c9c1d6b9d6bc-9086612-images-thumbs&amp;n=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5" y="3529214"/>
            <a:ext cx="915644" cy="890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avatars.mds.yandex.net/i?id=4ec820bfbaccd7e14b70da9d95682d4595156af7-10698872-images-thumbs&amp;n=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-758" r="22709"/>
          <a:stretch/>
        </p:blipFill>
        <p:spPr bwMode="auto">
          <a:xfrm>
            <a:off x="289347" y="5375399"/>
            <a:ext cx="915644" cy="913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avatars.mds.yandex.net/i?id=ba13bf1583dd1822592a50a79984264316cef2e9-9837641-images-thumbs&amp;n=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3" y="2579163"/>
            <a:ext cx="915644" cy="9728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4590800" y="1092491"/>
            <a:ext cx="2038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Региональный</a:t>
            </a:r>
          </a:p>
          <a:p>
            <a:pPr lvl="0"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уровень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74697" y="1087419"/>
            <a:ext cx="2308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Муниципальный уровень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4672037" y="1170946"/>
            <a:ext cx="6495" cy="5092106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6785741" y="1157636"/>
            <a:ext cx="6495" cy="5092106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9015353" y="1193569"/>
            <a:ext cx="6495" cy="5092106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Галочка для презентации без фона (194 фото) - фото - картинки и рисунки:  скачать бесплатн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574" r="5661" b="8578"/>
          <a:stretch/>
        </p:blipFill>
        <p:spPr bwMode="auto">
          <a:xfrm>
            <a:off x="5325381" y="1735967"/>
            <a:ext cx="813510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Галочка для презентации без фона (194 фото) - фото - картинки и рисунки:  скачать бесплатн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574" r="5661" b="8578"/>
          <a:stretch/>
        </p:blipFill>
        <p:spPr bwMode="auto">
          <a:xfrm>
            <a:off x="5325799" y="2555967"/>
            <a:ext cx="813510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Галочка для презентации без фона (194 фото) - фото - картинки и рисунки:  скачать бесплатн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574" r="5661" b="8578"/>
          <a:stretch/>
        </p:blipFill>
        <p:spPr bwMode="auto">
          <a:xfrm>
            <a:off x="5324919" y="3420229"/>
            <a:ext cx="813510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Галочка для презентации без фона (194 фото) - фото - картинки и рисунки:  скачать бесплатн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574" r="5661" b="8578"/>
          <a:stretch/>
        </p:blipFill>
        <p:spPr bwMode="auto">
          <a:xfrm>
            <a:off x="5328395" y="4325709"/>
            <a:ext cx="813510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Галочка для презентации без фона (194 фото) - фото - картинки и рисунки:  скачать бесплатн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574" r="5661" b="8578"/>
          <a:stretch/>
        </p:blipFill>
        <p:spPr bwMode="auto">
          <a:xfrm>
            <a:off x="5322368" y="5259705"/>
            <a:ext cx="813510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Галочка для презентации без фона (194 фото) - фото - картинки и рисунки:  скачать бесплатн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574" r="5661" b="8578"/>
          <a:stretch/>
        </p:blipFill>
        <p:spPr bwMode="auto">
          <a:xfrm>
            <a:off x="7533232" y="1735967"/>
            <a:ext cx="813510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люс минус PNG прозрачный - PNG 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64" y="4436573"/>
            <a:ext cx="755840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Плюс минус PNG прозрачный - PNG 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55" y="3529214"/>
            <a:ext cx="755840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Плюс минус PNG прозрачный - PNG 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04" y="5382191"/>
            <a:ext cx="755840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Галочка для презентации без фона (194 фото) - фото - картинки и рисунки:  скачать бесплатн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574" r="5661" b="8578"/>
          <a:stretch/>
        </p:blipFill>
        <p:spPr bwMode="auto">
          <a:xfrm>
            <a:off x="7533232" y="2544156"/>
            <a:ext cx="813510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https://avatars.mds.yandex.net/i?id=15b1bec0f76a3a16a9885b06956c2ef58ed80f25-5496540-images-thumbs&amp;ref=rim&amp;n=33&amp;w=200&amp;h=200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b="14500"/>
          <a:stretch/>
        </p:blipFill>
        <p:spPr bwMode="auto">
          <a:xfrm>
            <a:off x="167071" y="1575714"/>
            <a:ext cx="1185407" cy="999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 descr="https://avatars.mds.yandex.net/i?id=a0a866b1ee3bc539ccbf57505a9df0b24fa8f387-10701951-images-thumbs&amp;n=1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t="3437" b="50939"/>
          <a:stretch/>
        </p:blipFill>
        <p:spPr bwMode="auto">
          <a:xfrm>
            <a:off x="65474" y="4436573"/>
            <a:ext cx="1556012" cy="933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50006" y="4520655"/>
            <a:ext cx="210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i="1" noProof="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Горячая линия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33749" y="6547031"/>
            <a:ext cx="9967129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Киселева Ирина Вениаминовна, заместитель Министра </a:t>
            </a:r>
            <a:r>
              <a:rPr kumimoji="0" lang="ru-RU" sz="165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просвещения и воспитания Ульяновской области</a:t>
            </a:r>
            <a:endParaRPr kumimoji="0" lang="ru-RU" sz="16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887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67545"/>
              </p:ext>
            </p:extLst>
          </p:nvPr>
        </p:nvGraphicFramePr>
        <p:xfrm>
          <a:off x="213083" y="1823378"/>
          <a:ext cx="5589230" cy="4252975"/>
        </p:xfrm>
        <a:graphic>
          <a:graphicData uri="http://schemas.openxmlformats.org/drawingml/2006/table">
            <a:tbl>
              <a:tblPr/>
              <a:tblGrid>
                <a:gridCol w="2425614">
                  <a:extLst>
                    <a:ext uri="{9D8B030D-6E8A-4147-A177-3AD203B41FA5}">
                      <a16:colId xmlns:a16="http://schemas.microsoft.com/office/drawing/2014/main" xmlns="" val="754912173"/>
                    </a:ext>
                  </a:extLst>
                </a:gridCol>
                <a:gridCol w="450662">
                  <a:extLst>
                    <a:ext uri="{9D8B030D-6E8A-4147-A177-3AD203B41FA5}">
                      <a16:colId xmlns:a16="http://schemas.microsoft.com/office/drawing/2014/main" xmlns="" val="1272005029"/>
                    </a:ext>
                  </a:extLst>
                </a:gridCol>
                <a:gridCol w="466546">
                  <a:extLst>
                    <a:ext uri="{9D8B030D-6E8A-4147-A177-3AD203B41FA5}">
                      <a16:colId xmlns:a16="http://schemas.microsoft.com/office/drawing/2014/main" xmlns="" val="2055146529"/>
                    </a:ext>
                  </a:extLst>
                </a:gridCol>
                <a:gridCol w="540415">
                  <a:extLst>
                    <a:ext uri="{9D8B030D-6E8A-4147-A177-3AD203B41FA5}">
                      <a16:colId xmlns:a16="http://schemas.microsoft.com/office/drawing/2014/main" xmlns="" val="3732803312"/>
                    </a:ext>
                  </a:extLst>
                </a:gridCol>
                <a:gridCol w="586109">
                  <a:extLst>
                    <a:ext uri="{9D8B030D-6E8A-4147-A177-3AD203B41FA5}">
                      <a16:colId xmlns:a16="http://schemas.microsoft.com/office/drawing/2014/main" xmlns="" val="3696779439"/>
                    </a:ext>
                  </a:extLst>
                </a:gridCol>
                <a:gridCol w="481445">
                  <a:extLst>
                    <a:ext uri="{9D8B030D-6E8A-4147-A177-3AD203B41FA5}">
                      <a16:colId xmlns:a16="http://schemas.microsoft.com/office/drawing/2014/main" xmlns="" val="236567407"/>
                    </a:ext>
                  </a:extLst>
                </a:gridCol>
                <a:gridCol w="638439">
                  <a:extLst>
                    <a:ext uri="{9D8B030D-6E8A-4147-A177-3AD203B41FA5}">
                      <a16:colId xmlns:a16="http://schemas.microsoft.com/office/drawing/2014/main" xmlns="" val="3974450725"/>
                    </a:ext>
                  </a:extLst>
                </a:gridCol>
              </a:tblGrid>
              <a:tr h="12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образование</a:t>
                      </a:r>
                    </a:p>
                  </a:txBody>
                  <a:tcPr marL="6335" marR="6335" marT="6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Показатели </a:t>
                      </a:r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эффективности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6335" marR="6335" marT="6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104653"/>
                  </a:ext>
                </a:extLst>
              </a:tr>
              <a:tr h="98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728590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Карсунский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335805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Кузоватовский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906822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Мелекесский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325035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781884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Новоспасский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51258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Радищевский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612315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Сенгилеевский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964540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Цильнинский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23487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Чердаклинский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697086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Вешкаймский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7363346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Димитровград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804940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Майнский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458199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Новомалыклинский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796973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Старомайнский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13353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Сурский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74769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5428"/>
              </p:ext>
            </p:extLst>
          </p:nvPr>
        </p:nvGraphicFramePr>
        <p:xfrm>
          <a:off x="5939091" y="1823378"/>
          <a:ext cx="5903743" cy="2751925"/>
        </p:xfrm>
        <a:graphic>
          <a:graphicData uri="http://schemas.openxmlformats.org/drawingml/2006/table">
            <a:tbl>
              <a:tblPr/>
              <a:tblGrid>
                <a:gridCol w="2499515">
                  <a:extLst>
                    <a:ext uri="{9D8B030D-6E8A-4147-A177-3AD203B41FA5}">
                      <a16:colId xmlns:a16="http://schemas.microsoft.com/office/drawing/2014/main" xmlns="" val="754912173"/>
                    </a:ext>
                  </a:extLst>
                </a:gridCol>
                <a:gridCol w="535577">
                  <a:extLst>
                    <a:ext uri="{9D8B030D-6E8A-4147-A177-3AD203B41FA5}">
                      <a16:colId xmlns:a16="http://schemas.microsoft.com/office/drawing/2014/main" xmlns="" val="1272005029"/>
                    </a:ext>
                  </a:extLst>
                </a:gridCol>
                <a:gridCol w="532971">
                  <a:extLst>
                    <a:ext uri="{9D8B030D-6E8A-4147-A177-3AD203B41FA5}">
                      <a16:colId xmlns:a16="http://schemas.microsoft.com/office/drawing/2014/main" xmlns="" val="2055146529"/>
                    </a:ext>
                  </a:extLst>
                </a:gridCol>
                <a:gridCol w="533689">
                  <a:extLst>
                    <a:ext uri="{9D8B030D-6E8A-4147-A177-3AD203B41FA5}">
                      <a16:colId xmlns:a16="http://schemas.microsoft.com/office/drawing/2014/main" xmlns="" val="3732803312"/>
                    </a:ext>
                  </a:extLst>
                </a:gridCol>
                <a:gridCol w="619090">
                  <a:extLst>
                    <a:ext uri="{9D8B030D-6E8A-4147-A177-3AD203B41FA5}">
                      <a16:colId xmlns:a16="http://schemas.microsoft.com/office/drawing/2014/main" xmlns="" val="3696779439"/>
                    </a:ext>
                  </a:extLst>
                </a:gridCol>
                <a:gridCol w="548488">
                  <a:extLst>
                    <a:ext uri="{9D8B030D-6E8A-4147-A177-3AD203B41FA5}">
                      <a16:colId xmlns:a16="http://schemas.microsoft.com/office/drawing/2014/main" xmlns="" val="236567407"/>
                    </a:ext>
                  </a:extLst>
                </a:gridCol>
                <a:gridCol w="634413">
                  <a:extLst>
                    <a:ext uri="{9D8B030D-6E8A-4147-A177-3AD203B41FA5}">
                      <a16:colId xmlns:a16="http://schemas.microsoft.com/office/drawing/2014/main" xmlns="" val="3974450725"/>
                    </a:ext>
                  </a:extLst>
                </a:gridCol>
              </a:tblGrid>
              <a:tr h="12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образование</a:t>
                      </a:r>
                    </a:p>
                  </a:txBody>
                  <a:tcPr marL="6335" marR="6335" marT="6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Критерии эффективности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6335" marR="6335" marT="6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104653"/>
                  </a:ext>
                </a:extLst>
              </a:tr>
              <a:tr h="98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728590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Барышский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166673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Инзенский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84248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Павловский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901680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Ульяновский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561944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Тереньгульский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206570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Ульяновск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741167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Базарносызганский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042771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</a:t>
                      </a:r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Новоульяновск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9911517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Старокулаткинский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35" marR="6335" marT="63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78363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413" y="1215105"/>
            <a:ext cx="87222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МОУО по снижению педагогической нагрузки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4113" y="4565837"/>
            <a:ext cx="2794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Показатели эффективности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4113" y="4836482"/>
            <a:ext cx="3296824" cy="1523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ru-RU" sz="1600" b="1" i="1" dirty="0" smtClean="0">
                <a:solidFill>
                  <a:srgbClr val="000000"/>
                </a:solidFill>
              </a:rPr>
              <a:t>1. </a:t>
            </a:r>
            <a:r>
              <a:rPr lang="ru-RU" sz="1500" i="1" dirty="0" smtClean="0">
                <a:solidFill>
                  <a:srgbClr val="000000"/>
                </a:solidFill>
              </a:rPr>
              <a:t>Включенность в </a:t>
            </a:r>
            <a:r>
              <a:rPr lang="ru-RU" sz="1500" i="1" dirty="0">
                <a:solidFill>
                  <a:srgbClr val="000000"/>
                </a:solidFill>
              </a:rPr>
              <a:t>процесс и </a:t>
            </a:r>
            <a:endParaRPr lang="ru-RU" sz="1500" i="1" dirty="0" smtClean="0">
              <a:solidFill>
                <a:srgbClr val="000000"/>
              </a:solidFill>
            </a:endParaRPr>
          </a:p>
          <a:p>
            <a:pPr fontAlgn="ctr"/>
            <a:r>
              <a:rPr lang="ru-RU" sz="1500" i="1" dirty="0" smtClean="0">
                <a:solidFill>
                  <a:srgbClr val="000000"/>
                </a:solidFill>
              </a:rPr>
              <a:t>    понимание </a:t>
            </a:r>
            <a:r>
              <a:rPr lang="ru-RU" sz="1500" i="1" dirty="0">
                <a:solidFill>
                  <a:srgbClr val="000000"/>
                </a:solidFill>
              </a:rPr>
              <a:t>поставленной </a:t>
            </a:r>
            <a:r>
              <a:rPr lang="ru-RU" sz="1500" i="1" dirty="0" smtClean="0">
                <a:solidFill>
                  <a:srgbClr val="000000"/>
                </a:solidFill>
              </a:rPr>
              <a:t>задачи</a:t>
            </a:r>
          </a:p>
          <a:p>
            <a:pPr fontAlgn="ctr"/>
            <a:r>
              <a:rPr lang="ru-RU" sz="1600" b="1" i="1" dirty="0" smtClean="0">
                <a:solidFill>
                  <a:srgbClr val="000000"/>
                </a:solidFill>
              </a:rPr>
              <a:t>2.</a:t>
            </a:r>
            <a:r>
              <a:rPr lang="ru-RU" sz="1500" i="1" dirty="0" smtClean="0">
                <a:solidFill>
                  <a:srgbClr val="000000"/>
                </a:solidFill>
              </a:rPr>
              <a:t> Использование </a:t>
            </a:r>
            <a:r>
              <a:rPr lang="ru-RU" sz="1500" i="1" dirty="0">
                <a:solidFill>
                  <a:srgbClr val="000000"/>
                </a:solidFill>
              </a:rPr>
              <a:t>при планировании </a:t>
            </a:r>
            <a:r>
              <a:rPr lang="ru-RU" sz="1500" i="1" dirty="0" smtClean="0">
                <a:solidFill>
                  <a:srgbClr val="000000"/>
                </a:solidFill>
              </a:rPr>
              <a:t>  </a:t>
            </a:r>
          </a:p>
          <a:p>
            <a:pPr fontAlgn="ctr"/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ru-RU" sz="1500" i="1" dirty="0" smtClean="0">
                <a:solidFill>
                  <a:srgbClr val="000000"/>
                </a:solidFill>
              </a:rPr>
              <a:t>   анализа ранее </a:t>
            </a:r>
            <a:r>
              <a:rPr lang="ru-RU" sz="1500" i="1" dirty="0">
                <a:solidFill>
                  <a:srgbClr val="000000"/>
                </a:solidFill>
              </a:rPr>
              <a:t>проделанной </a:t>
            </a:r>
            <a:r>
              <a:rPr lang="ru-RU" sz="1500" i="1" dirty="0" smtClean="0">
                <a:solidFill>
                  <a:srgbClr val="000000"/>
                </a:solidFill>
              </a:rPr>
              <a:t> </a:t>
            </a:r>
          </a:p>
          <a:p>
            <a:pPr fontAlgn="ctr"/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ru-RU" sz="1500" i="1" dirty="0" smtClean="0">
                <a:solidFill>
                  <a:srgbClr val="000000"/>
                </a:solidFill>
              </a:rPr>
              <a:t>   работы</a:t>
            </a:r>
          </a:p>
          <a:p>
            <a:pPr fontAlgn="ctr"/>
            <a:r>
              <a:rPr lang="ru-RU" sz="1600" b="1" i="1" dirty="0" smtClean="0">
                <a:solidFill>
                  <a:srgbClr val="000000"/>
                </a:solidFill>
              </a:rPr>
              <a:t>3.</a:t>
            </a:r>
            <a:r>
              <a:rPr lang="ru-RU" sz="1500" i="1" dirty="0" smtClean="0">
                <a:solidFill>
                  <a:srgbClr val="000000"/>
                </a:solidFill>
              </a:rPr>
              <a:t> Наличие </a:t>
            </a:r>
            <a:r>
              <a:rPr lang="ru-RU" sz="1500" i="1" dirty="0">
                <a:solidFill>
                  <a:srgbClr val="000000"/>
                </a:solidFill>
              </a:rPr>
              <a:t>четкого </a:t>
            </a:r>
            <a:r>
              <a:rPr lang="ru-RU" sz="1500" i="1" dirty="0" smtClean="0">
                <a:solidFill>
                  <a:srgbClr val="000000"/>
                </a:solidFill>
              </a:rPr>
              <a:t>планирования</a:t>
            </a:r>
            <a:endParaRPr lang="ru-RU" sz="15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55649" y="4845948"/>
            <a:ext cx="3022991" cy="12772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ru-RU" sz="1600" b="1" i="1" dirty="0" smtClean="0">
                <a:solidFill>
                  <a:srgbClr val="000000"/>
                </a:solidFill>
              </a:rPr>
              <a:t>4. </a:t>
            </a:r>
            <a:r>
              <a:rPr lang="ru-RU" sz="1500" i="1" dirty="0">
                <a:solidFill>
                  <a:srgbClr val="000000"/>
                </a:solidFill>
              </a:rPr>
              <a:t>Реализация запланированных </a:t>
            </a:r>
            <a:r>
              <a:rPr lang="ru-RU" sz="1500" i="1" dirty="0" smtClean="0">
                <a:solidFill>
                  <a:srgbClr val="000000"/>
                </a:solidFill>
              </a:rPr>
              <a:t>   </a:t>
            </a:r>
          </a:p>
          <a:p>
            <a:pPr fontAlgn="ctr"/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ru-RU" sz="1500" i="1" dirty="0" smtClean="0">
                <a:solidFill>
                  <a:srgbClr val="000000"/>
                </a:solidFill>
              </a:rPr>
              <a:t>    мер</a:t>
            </a:r>
          </a:p>
          <a:p>
            <a:pPr fontAlgn="ctr"/>
            <a:r>
              <a:rPr lang="ru-RU" sz="1600" b="1" i="1" dirty="0" smtClean="0">
                <a:solidFill>
                  <a:srgbClr val="000000"/>
                </a:solidFill>
              </a:rPr>
              <a:t>5. </a:t>
            </a:r>
            <a:r>
              <a:rPr lang="ru-RU" sz="1500" i="1" dirty="0">
                <a:solidFill>
                  <a:srgbClr val="000000"/>
                </a:solidFill>
              </a:rPr>
              <a:t>Прогнозируемая </a:t>
            </a:r>
            <a:endParaRPr lang="ru-RU" sz="1500" i="1" dirty="0" smtClean="0">
              <a:solidFill>
                <a:srgbClr val="000000"/>
              </a:solidFill>
            </a:endParaRPr>
          </a:p>
          <a:p>
            <a:pPr fontAlgn="ctr"/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ru-RU" sz="1500" i="1" dirty="0" smtClean="0">
                <a:solidFill>
                  <a:srgbClr val="000000"/>
                </a:solidFill>
              </a:rPr>
              <a:t>   эффективность </a:t>
            </a:r>
            <a:r>
              <a:rPr lang="ru-RU" sz="1500" i="1" dirty="0">
                <a:solidFill>
                  <a:srgbClr val="000000"/>
                </a:solidFill>
              </a:rPr>
              <a:t>принимаемых </a:t>
            </a:r>
            <a:r>
              <a:rPr lang="ru-RU" sz="1500" i="1" dirty="0" smtClean="0">
                <a:solidFill>
                  <a:srgbClr val="000000"/>
                </a:solidFill>
              </a:rPr>
              <a:t> </a:t>
            </a:r>
          </a:p>
          <a:p>
            <a:pPr fontAlgn="ctr"/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ru-RU" sz="1500" i="1" dirty="0" smtClean="0">
                <a:solidFill>
                  <a:srgbClr val="000000"/>
                </a:solidFill>
              </a:rPr>
              <a:t>   мер</a:t>
            </a:r>
            <a:endParaRPr lang="ru-RU" sz="1500" i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3749" y="6547031"/>
            <a:ext cx="9967129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Киселева Ирина Вениаминовна, заместитель Министра </a:t>
            </a:r>
            <a:r>
              <a:rPr kumimoji="0" lang="ru-RU" sz="165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просвещения и воспитания Ульяновской области</a:t>
            </a:r>
            <a:endParaRPr kumimoji="0" lang="ru-RU" sz="16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-92299" y="0"/>
            <a:ext cx="12284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7316" y="57559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909" y="1080361"/>
            <a:ext cx="8720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мнения 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снижения документарной нагрузки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4854930"/>
              </p:ext>
            </p:extLst>
          </p:nvPr>
        </p:nvGraphicFramePr>
        <p:xfrm>
          <a:off x="705395" y="1669977"/>
          <a:ext cx="11234056" cy="502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3921775"/>
              </p:ext>
            </p:extLst>
          </p:nvPr>
        </p:nvGraphicFramePr>
        <p:xfrm>
          <a:off x="-92299" y="3139909"/>
          <a:ext cx="2921362" cy="220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3749" y="6547031"/>
            <a:ext cx="9967129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Киселева Ирина Вениаминовна, заместитель Министра </a:t>
            </a:r>
            <a:r>
              <a:rPr kumimoji="0" lang="ru-RU" sz="165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просвещения и воспитания Ульяновской области</a:t>
            </a:r>
            <a:endParaRPr kumimoji="0" lang="ru-RU" sz="16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643845"/>
              </p:ext>
            </p:extLst>
          </p:nvPr>
        </p:nvGraphicFramePr>
        <p:xfrm>
          <a:off x="1756553" y="1603478"/>
          <a:ext cx="7456855" cy="405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49739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22117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34472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90819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84799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86441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61388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02494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43600" y="4915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3909" y="1073341"/>
            <a:ext cx="8474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мнения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документарной нагрузки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педагогических работников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7482" y="5845548"/>
            <a:ext cx="277298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нформирование педагогических работников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61138" y="5829741"/>
            <a:ext cx="238401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7030A0"/>
                </a:solidFill>
              </a:rPr>
              <a:t>фактическое снижение нагрузки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0800000">
            <a:off x="2830962" y="5455472"/>
            <a:ext cx="1731205" cy="442451"/>
          </a:xfrm>
          <a:prstGeom prst="triangle">
            <a:avLst>
              <a:gd name="adj" fmla="val 999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6129449" y="5461586"/>
            <a:ext cx="1995902" cy="442451"/>
          </a:xfrm>
          <a:prstGeom prst="triangle">
            <a:avLst>
              <a:gd name="adj" fmla="val 0"/>
            </a:avLst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45303" y="5836192"/>
            <a:ext cx="280695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корректировка должностных обязанностей учителя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>
            <a:off x="4635971" y="5455472"/>
            <a:ext cx="1419675" cy="442452"/>
          </a:xfrm>
          <a:prstGeom prst="triangle">
            <a:avLst>
              <a:gd name="adj" fmla="val 5099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233749" y="6547031"/>
            <a:ext cx="9967129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Киселева Ирина Вениаминовна, заместитель Министра </a:t>
            </a:r>
            <a:r>
              <a:rPr kumimoji="0" lang="ru-RU" sz="165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просвещения и воспитания Ульяновской области</a:t>
            </a:r>
            <a:endParaRPr kumimoji="0" lang="ru-RU" sz="16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92034"/>
              </p:ext>
            </p:extLst>
          </p:nvPr>
        </p:nvGraphicFramePr>
        <p:xfrm>
          <a:off x="2830961" y="1737797"/>
          <a:ext cx="55760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62">
                  <a:extLst>
                    <a:ext uri="{9D8B030D-6E8A-4147-A177-3AD203B41FA5}">
                      <a16:colId xmlns:a16="http://schemas.microsoft.com/office/drawing/2014/main" xmlns="" val="2176601401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3839757780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3776189610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2335649667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2438179535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2364170654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4177576784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879042372"/>
                    </a:ext>
                  </a:extLst>
                </a:gridCol>
                <a:gridCol w="619562">
                  <a:extLst>
                    <a:ext uri="{9D8B030D-6E8A-4147-A177-3AD203B41FA5}">
                      <a16:colId xmlns:a16="http://schemas.microsoft.com/office/drawing/2014/main" xmlns="" val="1470222926"/>
                    </a:ext>
                  </a:extLst>
                </a:gridCol>
              </a:tblGrid>
              <a:tr h="3129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53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4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774"/>
              </p:ext>
            </p:extLst>
          </p:nvPr>
        </p:nvGraphicFramePr>
        <p:xfrm>
          <a:off x="573792" y="2140884"/>
          <a:ext cx="5301674" cy="3994819"/>
        </p:xfrm>
        <a:graphic>
          <a:graphicData uri="http://schemas.openxmlformats.org/drawingml/2006/table">
            <a:tbl>
              <a:tblPr/>
              <a:tblGrid>
                <a:gridCol w="2650837">
                  <a:extLst>
                    <a:ext uri="{9D8B030D-6E8A-4147-A177-3AD203B41FA5}">
                      <a16:colId xmlns:a16="http://schemas.microsoft.com/office/drawing/2014/main" xmlns="" val="4261521444"/>
                    </a:ext>
                  </a:extLst>
                </a:gridCol>
                <a:gridCol w="2650837">
                  <a:extLst>
                    <a:ext uri="{9D8B030D-6E8A-4147-A177-3AD203B41FA5}">
                      <a16:colId xmlns:a16="http://schemas.microsoft.com/office/drawing/2014/main" xmlns="" val="394795088"/>
                    </a:ext>
                  </a:extLst>
                </a:gridCol>
              </a:tblGrid>
              <a:tr h="905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результатам собеседования</a:t>
                      </a:r>
                    </a:p>
                  </a:txBody>
                  <a:tcPr marL="7183" marR="7183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Фактическое снижение бюрократической нагрузки по оценке педагогических работников</a:t>
                      </a:r>
                    </a:p>
                  </a:txBody>
                  <a:tcPr marL="7183" marR="7183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280874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Сенгилеевский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24482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Чердаклинский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685337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Барышский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4039108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Старомайнский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2948642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Димитровград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475550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Ульяновск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0636427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Ульяновский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5834920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Радищевский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099877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Новоспасский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5400718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Инзенский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780615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Старокулаткинский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930264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Карсунский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12643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99441"/>
              </p:ext>
            </p:extLst>
          </p:nvPr>
        </p:nvGraphicFramePr>
        <p:xfrm>
          <a:off x="6322509" y="2152331"/>
          <a:ext cx="5282764" cy="3994819"/>
        </p:xfrm>
        <a:graphic>
          <a:graphicData uri="http://schemas.openxmlformats.org/drawingml/2006/table">
            <a:tbl>
              <a:tblPr/>
              <a:tblGrid>
                <a:gridCol w="2641382">
                  <a:extLst>
                    <a:ext uri="{9D8B030D-6E8A-4147-A177-3AD203B41FA5}">
                      <a16:colId xmlns:a16="http://schemas.microsoft.com/office/drawing/2014/main" xmlns="" val="4261521444"/>
                    </a:ext>
                  </a:extLst>
                </a:gridCol>
                <a:gridCol w="2641382">
                  <a:extLst>
                    <a:ext uri="{9D8B030D-6E8A-4147-A177-3AD203B41FA5}">
                      <a16:colId xmlns:a16="http://schemas.microsoft.com/office/drawing/2014/main" xmlns="" val="394795088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результатам собеседования</a:t>
                      </a:r>
                    </a:p>
                  </a:txBody>
                  <a:tcPr marL="7183" marR="7183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Фактическое снижение бюрократической нагрузки по оценке педагогических работников</a:t>
                      </a:r>
                    </a:p>
                  </a:txBody>
                  <a:tcPr marL="7183" marR="7183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280874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Павловский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9324887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Майнский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279523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</a:t>
                      </a:r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Новоульяновск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90804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16400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Базарносызганский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905558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Сурский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707407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Мелекесский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39863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Цильнинский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40456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Новомалыклинский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6761972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Вешкаймский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897107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Тереньгульский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5447798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Кузоватовский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47888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0145" y="1203658"/>
            <a:ext cx="888705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Соотношение результативности МОУО по снижению педагогической нагрузки с мнением педагогических работников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3749" y="6547031"/>
            <a:ext cx="9967129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Киселева Ирина Вениаминовна, заместитель Министра </a:t>
            </a:r>
            <a:r>
              <a:rPr kumimoji="0" lang="ru-RU" sz="165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просвещения и воспитания Ульяновской области</a:t>
            </a:r>
            <a:endParaRPr kumimoji="0" lang="ru-RU" sz="16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5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1556" y="46410"/>
            <a:ext cx="1397323" cy="132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09" y="403667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 и воспитания Ульяновской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909" y="1073341"/>
            <a:ext cx="8474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образовательные ресурсы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3790" t="5701" r="18225" b="13341"/>
          <a:stretch/>
        </p:blipFill>
        <p:spPr bwMode="auto">
          <a:xfrm>
            <a:off x="5009204" y="1473451"/>
            <a:ext cx="6558823" cy="453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Группа 13"/>
          <p:cNvGrpSpPr/>
          <p:nvPr/>
        </p:nvGrpSpPr>
        <p:grpSpPr>
          <a:xfrm rot="363733">
            <a:off x="9611348" y="3978259"/>
            <a:ext cx="2209800" cy="2283368"/>
            <a:chOff x="9625969" y="3821512"/>
            <a:chExt cx="2209800" cy="2283368"/>
          </a:xfrm>
        </p:grpSpPr>
        <p:pic>
          <p:nvPicPr>
            <p:cNvPr id="17" name="Рисунок 16"/>
            <p:cNvPicPr/>
            <p:nvPr/>
          </p:nvPicPr>
          <p:blipFill rotWithShape="1">
            <a:blip r:embed="rId5"/>
            <a:srcRect l="51310" t="28735" r="35757" b="51170"/>
            <a:stretch/>
          </p:blipFill>
          <p:spPr bwMode="auto">
            <a:xfrm>
              <a:off x="9625969" y="3821512"/>
              <a:ext cx="2209800" cy="20202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Рисунок 17"/>
            <p:cNvPicPr/>
            <p:nvPr/>
          </p:nvPicPr>
          <p:blipFill rotWithShape="1">
            <a:blip r:embed="rId5"/>
            <a:srcRect l="51187" t="67298" r="35703" b="29020"/>
            <a:stretch/>
          </p:blipFill>
          <p:spPr bwMode="auto">
            <a:xfrm>
              <a:off x="9625969" y="5790555"/>
              <a:ext cx="2209800" cy="314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439564" y="5673891"/>
            <a:ext cx="160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15D4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https://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15D4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edsoo.ru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3821" y="1949206"/>
            <a:ext cx="4437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15D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ФГИС «Моя школа»    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15D4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https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15D4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://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15D4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myschool.edu.ru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/>
          <a:srcRect l="34154" t="7127" r="36664" b="56876"/>
          <a:stretch/>
        </p:blipFill>
        <p:spPr bwMode="auto">
          <a:xfrm>
            <a:off x="230818" y="1481334"/>
            <a:ext cx="4791075" cy="2943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76680" y="2841600"/>
            <a:ext cx="4400550" cy="3435985"/>
            <a:chOff x="0" y="0"/>
            <a:chExt cx="4400550" cy="343598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8" t="9407" r="25281" b="33580"/>
            <a:stretch/>
          </p:blipFill>
          <p:spPr bwMode="auto">
            <a:xfrm>
              <a:off x="0" y="0"/>
              <a:ext cx="2619375" cy="16014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t="8552" r="31110" b="20467"/>
            <a:stretch/>
          </p:blipFill>
          <p:spPr bwMode="auto">
            <a:xfrm>
              <a:off x="695325" y="476250"/>
              <a:ext cx="2171700" cy="18472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8" t="9122" r="25281" b="52394"/>
            <a:stretch/>
          </p:blipFill>
          <p:spPr bwMode="auto">
            <a:xfrm>
              <a:off x="1285875" y="1038225"/>
              <a:ext cx="3114675" cy="12858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9" t="9407" r="24960" b="31585"/>
            <a:stretch/>
          </p:blipFill>
          <p:spPr bwMode="auto">
            <a:xfrm>
              <a:off x="447675" y="1895475"/>
              <a:ext cx="2419350" cy="15405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36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2809</TotalTime>
  <Words>885</Words>
  <Application>Microsoft Office PowerPoint</Application>
  <PresentationFormat>Произвольный</PresentationFormat>
  <Paragraphs>364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Михеева</dc:creator>
  <cp:lastModifiedBy>Userp</cp:lastModifiedBy>
  <cp:revision>297</cp:revision>
  <cp:lastPrinted>2023-10-09T09:53:47Z</cp:lastPrinted>
  <dcterms:created xsi:type="dcterms:W3CDTF">2020-08-14T07:22:54Z</dcterms:created>
  <dcterms:modified xsi:type="dcterms:W3CDTF">2023-10-25T11:23:26Z</dcterms:modified>
</cp:coreProperties>
</file>