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613" r:id="rId2"/>
    <p:sldId id="415" r:id="rId3"/>
    <p:sldId id="576" r:id="rId4"/>
    <p:sldId id="573" r:id="rId5"/>
    <p:sldId id="574" r:id="rId6"/>
    <p:sldId id="541" r:id="rId7"/>
    <p:sldId id="546" r:id="rId8"/>
    <p:sldId id="547" r:id="rId9"/>
    <p:sldId id="443" r:id="rId10"/>
    <p:sldId id="507" r:id="rId11"/>
    <p:sldId id="578" r:id="rId12"/>
    <p:sldId id="509" r:id="rId13"/>
    <p:sldId id="606" r:id="rId14"/>
    <p:sldId id="614" r:id="rId15"/>
    <p:sldId id="572" r:id="rId16"/>
    <p:sldId id="607" r:id="rId17"/>
    <p:sldId id="608" r:id="rId18"/>
    <p:sldId id="587" r:id="rId19"/>
    <p:sldId id="588" r:id="rId20"/>
    <p:sldId id="591" r:id="rId21"/>
    <p:sldId id="605" r:id="rId22"/>
    <p:sldId id="595" r:id="rId23"/>
    <p:sldId id="551" r:id="rId24"/>
    <p:sldId id="602" r:id="rId25"/>
    <p:sldId id="596" r:id="rId26"/>
    <p:sldId id="597" r:id="rId27"/>
    <p:sldId id="598" r:id="rId28"/>
    <p:sldId id="599" r:id="rId29"/>
    <p:sldId id="556" r:id="rId30"/>
    <p:sldId id="516" r:id="rId31"/>
    <p:sldId id="570" r:id="rId32"/>
    <p:sldId id="600" r:id="rId33"/>
    <p:sldId id="601" r:id="rId34"/>
    <p:sldId id="528" r:id="rId35"/>
    <p:sldId id="610" r:id="rId36"/>
    <p:sldId id="611" r:id="rId37"/>
    <p:sldId id="612" r:id="rId38"/>
  </p:sldIdLst>
  <p:sldSz cx="9144000" cy="5143500" type="screen16x9"/>
  <p:notesSz cx="9144000" cy="6858000"/>
  <p:embeddedFontLst>
    <p:embeddedFont>
      <p:font typeface="Candara" panose="020E0502030303020204" pitchFamily="34" charset="0"/>
      <p:regular r:id="rId41"/>
      <p:bold r:id="rId42"/>
      <p:italic r:id="rId43"/>
      <p:boldItalic r:id="rId44"/>
    </p:embeddedFont>
    <p:embeddedFont>
      <p:font typeface="Roboto Condensed Light" panose="020B0604020202020204" charset="0"/>
      <p:regular r:id="rId45"/>
      <p:bold r:id="rId46"/>
      <p:italic r:id="rId47"/>
      <p:boldItalic r:id="rId48"/>
    </p:embeddedFont>
    <p:embeddedFont>
      <p:font typeface="Roboto Condensed" panose="020B060402020202020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Arvo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E0FB55-FBE7-4F90-BCA6-E70E6124D412}">
  <a:tblStyle styleId="{07E0FB55-FBE7-4F90-BCA6-E70E6124D4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972" autoAdjust="0"/>
    <p:restoredTop sz="94660"/>
  </p:normalViewPr>
  <p:slideViewPr>
    <p:cSldViewPr>
      <p:cViewPr>
        <p:scale>
          <a:sx n="100" d="100"/>
          <a:sy n="100" d="100"/>
        </p:scale>
        <p:origin x="-725" y="-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2"/>
    </p:cViewPr>
  </p:sorterViewPr>
  <p:notesViewPr>
    <p:cSldViewPr>
      <p:cViewPr varScale="1">
        <p:scale>
          <a:sx n="85" d="100"/>
          <a:sy n="85" d="100"/>
        </p:scale>
        <p:origin x="-2035" y="-8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8B9DB-8EC4-4DC9-9E7D-C6103E767A9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445FB1-BBB3-4F93-96DE-132702805EC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D599FFA-A284-4FB0-98D4-38D9442088CA}" type="parTrans" cxnId="{0F035B45-470D-44EB-A686-D73CF5D67FDC}">
      <dgm:prSet/>
      <dgm:spPr/>
      <dgm:t>
        <a:bodyPr/>
        <a:lstStyle/>
        <a:p>
          <a:endParaRPr lang="ru-RU"/>
        </a:p>
      </dgm:t>
    </dgm:pt>
    <dgm:pt modelId="{ABD008D5-6B0B-45AD-95C9-03FAC6D31C77}" type="sibTrans" cxnId="{0F035B45-470D-44EB-A686-D73CF5D67FDC}">
      <dgm:prSet/>
      <dgm:spPr/>
      <dgm:t>
        <a:bodyPr/>
        <a:lstStyle/>
        <a:p>
          <a:endParaRPr lang="ru-RU"/>
        </a:p>
      </dgm:t>
    </dgm:pt>
    <dgm:pt modelId="{8EF79730-1ED3-4F28-A37A-D8061807EF3E}">
      <dgm:prSet phldrT="[Текст]"/>
      <dgm:spPr/>
      <dgm:t>
        <a:bodyPr/>
        <a:lstStyle/>
        <a:p>
          <a:r>
            <a:rPr lang="ru-RU" dirty="0" smtClean="0"/>
            <a:t>Что будет сделано в рамках проекта – деятельность?</a:t>
          </a:r>
          <a:endParaRPr lang="ru-RU" dirty="0"/>
        </a:p>
      </dgm:t>
    </dgm:pt>
    <dgm:pt modelId="{57AA8E9B-D6D8-4502-8208-0DBA5DDB2C1B}" type="parTrans" cxnId="{5252569C-42C6-43E3-9635-07FF605A882A}">
      <dgm:prSet/>
      <dgm:spPr/>
      <dgm:t>
        <a:bodyPr/>
        <a:lstStyle/>
        <a:p>
          <a:endParaRPr lang="ru-RU"/>
        </a:p>
      </dgm:t>
    </dgm:pt>
    <dgm:pt modelId="{C7DDBFE0-5376-4D26-9124-C307B23ED9B7}" type="sibTrans" cxnId="{5252569C-42C6-43E3-9635-07FF605A882A}">
      <dgm:prSet/>
      <dgm:spPr/>
      <dgm:t>
        <a:bodyPr/>
        <a:lstStyle/>
        <a:p>
          <a:endParaRPr lang="ru-RU"/>
        </a:p>
      </dgm:t>
    </dgm:pt>
    <dgm:pt modelId="{50D81FD1-819E-43DE-887A-8C2E96D755C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11594E4-4729-462E-B179-950BF342F3C3}" type="parTrans" cxnId="{989D846C-44B9-4402-98A0-C14D2C44676E}">
      <dgm:prSet/>
      <dgm:spPr/>
      <dgm:t>
        <a:bodyPr/>
        <a:lstStyle/>
        <a:p>
          <a:endParaRPr lang="ru-RU"/>
        </a:p>
      </dgm:t>
    </dgm:pt>
    <dgm:pt modelId="{861772B5-02B1-4CCA-8BAF-32C193FB8115}" type="sibTrans" cxnId="{989D846C-44B9-4402-98A0-C14D2C44676E}">
      <dgm:prSet/>
      <dgm:spPr/>
      <dgm:t>
        <a:bodyPr/>
        <a:lstStyle/>
        <a:p>
          <a:endParaRPr lang="ru-RU"/>
        </a:p>
      </dgm:t>
    </dgm:pt>
    <dgm:pt modelId="{8F97D9DE-CBBC-4F59-B873-93F2B577CB31}">
      <dgm:prSet phldrT="[Текст]"/>
      <dgm:spPr/>
      <dgm:t>
        <a:bodyPr/>
        <a:lstStyle/>
        <a:p>
          <a:r>
            <a:rPr lang="ru-RU" dirty="0" smtClean="0"/>
            <a:t>Целевая группа</a:t>
          </a:r>
          <a:endParaRPr lang="ru-RU" dirty="0"/>
        </a:p>
      </dgm:t>
    </dgm:pt>
    <dgm:pt modelId="{DD25AB04-9482-4CC4-9DFC-B34FF1C28DA2}" type="parTrans" cxnId="{E3C6B023-7E16-406C-995A-F2EC940E3939}">
      <dgm:prSet/>
      <dgm:spPr/>
      <dgm:t>
        <a:bodyPr/>
        <a:lstStyle/>
        <a:p>
          <a:endParaRPr lang="ru-RU"/>
        </a:p>
      </dgm:t>
    </dgm:pt>
    <dgm:pt modelId="{FA775B63-19DC-49D8-BD4A-FCCA643A8079}" type="sibTrans" cxnId="{E3C6B023-7E16-406C-995A-F2EC940E3939}">
      <dgm:prSet/>
      <dgm:spPr/>
      <dgm:t>
        <a:bodyPr/>
        <a:lstStyle/>
        <a:p>
          <a:endParaRPr lang="ru-RU"/>
        </a:p>
      </dgm:t>
    </dgm:pt>
    <dgm:pt modelId="{A3BC3E5E-55AE-4F0A-B6F2-21D6848481C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E2F5CA8-BD1A-4DED-A781-4C9EAF6B9D04}" type="parTrans" cxnId="{28057FCC-D281-4B09-AD1D-5A20F3F42905}">
      <dgm:prSet/>
      <dgm:spPr/>
      <dgm:t>
        <a:bodyPr/>
        <a:lstStyle/>
        <a:p>
          <a:endParaRPr lang="ru-RU"/>
        </a:p>
      </dgm:t>
    </dgm:pt>
    <dgm:pt modelId="{4544B0BB-5C27-4AAB-BBA4-48477F40EA57}" type="sibTrans" cxnId="{28057FCC-D281-4B09-AD1D-5A20F3F42905}">
      <dgm:prSet/>
      <dgm:spPr/>
      <dgm:t>
        <a:bodyPr/>
        <a:lstStyle/>
        <a:p>
          <a:endParaRPr lang="ru-RU"/>
        </a:p>
      </dgm:t>
    </dgm:pt>
    <dgm:pt modelId="{1D47A8AA-FED3-4A64-9B1B-CF595693AFF9}">
      <dgm:prSet phldrT="[Текст]"/>
      <dgm:spPr/>
      <dgm:t>
        <a:bodyPr/>
        <a:lstStyle/>
        <a:p>
          <a:r>
            <a:rPr lang="ru-RU" dirty="0" smtClean="0"/>
            <a:t>Наиболее значимые результаты</a:t>
          </a:r>
          <a:endParaRPr lang="ru-RU" dirty="0"/>
        </a:p>
      </dgm:t>
    </dgm:pt>
    <dgm:pt modelId="{188B35C0-1FC2-4375-A829-7BF8CBBD6CB8}" type="parTrans" cxnId="{CFA93FDA-8CF1-41C1-AB0E-66D7B05AB416}">
      <dgm:prSet/>
      <dgm:spPr/>
      <dgm:t>
        <a:bodyPr/>
        <a:lstStyle/>
        <a:p>
          <a:endParaRPr lang="ru-RU"/>
        </a:p>
      </dgm:t>
    </dgm:pt>
    <dgm:pt modelId="{513B0E2A-1ADA-47EE-9299-3A73839FF440}" type="sibTrans" cxnId="{CFA93FDA-8CF1-41C1-AB0E-66D7B05AB416}">
      <dgm:prSet/>
      <dgm:spPr/>
      <dgm:t>
        <a:bodyPr/>
        <a:lstStyle/>
        <a:p>
          <a:endParaRPr lang="ru-RU"/>
        </a:p>
      </dgm:t>
    </dgm:pt>
    <dgm:pt modelId="{5637ADEB-4D91-495D-A347-F0B2337FDD06}" type="pres">
      <dgm:prSet presAssocID="{FBA8B9DB-8EC4-4DC9-9E7D-C6103E767A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D3E4AD-3277-4258-B9B8-0FAD5F869D70}" type="pres">
      <dgm:prSet presAssocID="{D1445FB1-BBB3-4F93-96DE-132702805EC7}" presName="composite" presStyleCnt="0"/>
      <dgm:spPr/>
    </dgm:pt>
    <dgm:pt modelId="{8F1EA5A1-969C-4E81-B3BE-38004691624D}" type="pres">
      <dgm:prSet presAssocID="{D1445FB1-BBB3-4F93-96DE-132702805EC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6855C-0287-4BA4-992E-965AE72D3D0E}" type="pres">
      <dgm:prSet presAssocID="{D1445FB1-BBB3-4F93-96DE-132702805EC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6DA80-7100-48B3-A3A0-36B441D110FE}" type="pres">
      <dgm:prSet presAssocID="{ABD008D5-6B0B-45AD-95C9-03FAC6D31C77}" presName="sp" presStyleCnt="0"/>
      <dgm:spPr/>
    </dgm:pt>
    <dgm:pt modelId="{4BCEA17F-7988-4916-B0E9-83A523F8B807}" type="pres">
      <dgm:prSet presAssocID="{50D81FD1-819E-43DE-887A-8C2E96D755CE}" presName="composite" presStyleCnt="0"/>
      <dgm:spPr/>
    </dgm:pt>
    <dgm:pt modelId="{3D279E93-D28E-46DB-B208-663BD7274A60}" type="pres">
      <dgm:prSet presAssocID="{50D81FD1-819E-43DE-887A-8C2E96D755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BC7CC-7078-4170-8C67-BDE421AC7181}" type="pres">
      <dgm:prSet presAssocID="{50D81FD1-819E-43DE-887A-8C2E96D755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6AAFD-A1CA-4C50-A647-40FD33F5459D}" type="pres">
      <dgm:prSet presAssocID="{861772B5-02B1-4CCA-8BAF-32C193FB8115}" presName="sp" presStyleCnt="0"/>
      <dgm:spPr/>
    </dgm:pt>
    <dgm:pt modelId="{EAA78B2B-89FB-4850-986F-0B9BF7C09D27}" type="pres">
      <dgm:prSet presAssocID="{A3BC3E5E-55AE-4F0A-B6F2-21D6848481C6}" presName="composite" presStyleCnt="0"/>
      <dgm:spPr/>
    </dgm:pt>
    <dgm:pt modelId="{FDD0D77F-445E-47DA-9A69-8A5DB63E1CBB}" type="pres">
      <dgm:prSet presAssocID="{A3BC3E5E-55AE-4F0A-B6F2-21D6848481C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B2D92-04D8-4B3E-8D6F-10A9EE3F15C1}" type="pres">
      <dgm:prSet presAssocID="{A3BC3E5E-55AE-4F0A-B6F2-21D6848481C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C6B023-7E16-406C-995A-F2EC940E3939}" srcId="{50D81FD1-819E-43DE-887A-8C2E96D755CE}" destId="{8F97D9DE-CBBC-4F59-B873-93F2B577CB31}" srcOrd="0" destOrd="0" parTransId="{DD25AB04-9482-4CC4-9DFC-B34FF1C28DA2}" sibTransId="{FA775B63-19DC-49D8-BD4A-FCCA643A8079}"/>
    <dgm:cxn modelId="{450C656A-A5DF-4844-AB5A-F8FCEFB4C920}" type="presOf" srcId="{A3BC3E5E-55AE-4F0A-B6F2-21D6848481C6}" destId="{FDD0D77F-445E-47DA-9A69-8A5DB63E1CBB}" srcOrd="0" destOrd="0" presId="urn:microsoft.com/office/officeart/2005/8/layout/chevron2"/>
    <dgm:cxn modelId="{0F035B45-470D-44EB-A686-D73CF5D67FDC}" srcId="{FBA8B9DB-8EC4-4DC9-9E7D-C6103E767A98}" destId="{D1445FB1-BBB3-4F93-96DE-132702805EC7}" srcOrd="0" destOrd="0" parTransId="{FD599FFA-A284-4FB0-98D4-38D9442088CA}" sibTransId="{ABD008D5-6B0B-45AD-95C9-03FAC6D31C77}"/>
    <dgm:cxn modelId="{C0661D3A-F89F-4267-92D8-B9F1BD325AA0}" type="presOf" srcId="{50D81FD1-819E-43DE-887A-8C2E96D755CE}" destId="{3D279E93-D28E-46DB-B208-663BD7274A60}" srcOrd="0" destOrd="0" presId="urn:microsoft.com/office/officeart/2005/8/layout/chevron2"/>
    <dgm:cxn modelId="{8AF7BB94-AC0B-4BAD-8883-1438ADAA75D0}" type="presOf" srcId="{1D47A8AA-FED3-4A64-9B1B-CF595693AFF9}" destId="{F47B2D92-04D8-4B3E-8D6F-10A9EE3F15C1}" srcOrd="0" destOrd="0" presId="urn:microsoft.com/office/officeart/2005/8/layout/chevron2"/>
    <dgm:cxn modelId="{CFA93FDA-8CF1-41C1-AB0E-66D7B05AB416}" srcId="{A3BC3E5E-55AE-4F0A-B6F2-21D6848481C6}" destId="{1D47A8AA-FED3-4A64-9B1B-CF595693AFF9}" srcOrd="0" destOrd="0" parTransId="{188B35C0-1FC2-4375-A829-7BF8CBBD6CB8}" sibTransId="{513B0E2A-1ADA-47EE-9299-3A73839FF440}"/>
    <dgm:cxn modelId="{4F096658-E7A6-4A3F-8E58-D5FFBD529155}" type="presOf" srcId="{8F97D9DE-CBBC-4F59-B873-93F2B577CB31}" destId="{BB3BC7CC-7078-4170-8C67-BDE421AC7181}" srcOrd="0" destOrd="0" presId="urn:microsoft.com/office/officeart/2005/8/layout/chevron2"/>
    <dgm:cxn modelId="{683A4E93-2C4D-4DD2-8101-6BD756E3FAC5}" type="presOf" srcId="{8EF79730-1ED3-4F28-A37A-D8061807EF3E}" destId="{7B36855C-0287-4BA4-992E-965AE72D3D0E}" srcOrd="0" destOrd="0" presId="urn:microsoft.com/office/officeart/2005/8/layout/chevron2"/>
    <dgm:cxn modelId="{84D60C7B-2BD5-44A9-A63D-FC4DA58E3158}" type="presOf" srcId="{D1445FB1-BBB3-4F93-96DE-132702805EC7}" destId="{8F1EA5A1-969C-4E81-B3BE-38004691624D}" srcOrd="0" destOrd="0" presId="urn:microsoft.com/office/officeart/2005/8/layout/chevron2"/>
    <dgm:cxn modelId="{28057FCC-D281-4B09-AD1D-5A20F3F42905}" srcId="{FBA8B9DB-8EC4-4DC9-9E7D-C6103E767A98}" destId="{A3BC3E5E-55AE-4F0A-B6F2-21D6848481C6}" srcOrd="2" destOrd="0" parTransId="{BE2F5CA8-BD1A-4DED-A781-4C9EAF6B9D04}" sibTransId="{4544B0BB-5C27-4AAB-BBA4-48477F40EA57}"/>
    <dgm:cxn modelId="{5252569C-42C6-43E3-9635-07FF605A882A}" srcId="{D1445FB1-BBB3-4F93-96DE-132702805EC7}" destId="{8EF79730-1ED3-4F28-A37A-D8061807EF3E}" srcOrd="0" destOrd="0" parTransId="{57AA8E9B-D6D8-4502-8208-0DBA5DDB2C1B}" sibTransId="{C7DDBFE0-5376-4D26-9124-C307B23ED9B7}"/>
    <dgm:cxn modelId="{989D846C-44B9-4402-98A0-C14D2C44676E}" srcId="{FBA8B9DB-8EC4-4DC9-9E7D-C6103E767A98}" destId="{50D81FD1-819E-43DE-887A-8C2E96D755CE}" srcOrd="1" destOrd="0" parTransId="{811594E4-4729-462E-B179-950BF342F3C3}" sibTransId="{861772B5-02B1-4CCA-8BAF-32C193FB8115}"/>
    <dgm:cxn modelId="{B6E9FC69-3363-4DD0-A7D7-1BB3DBACD380}" type="presOf" srcId="{FBA8B9DB-8EC4-4DC9-9E7D-C6103E767A98}" destId="{5637ADEB-4D91-495D-A347-F0B2337FDD06}" srcOrd="0" destOrd="0" presId="urn:microsoft.com/office/officeart/2005/8/layout/chevron2"/>
    <dgm:cxn modelId="{9C3B9295-2EF2-4353-8B35-22DE2092F066}" type="presParOf" srcId="{5637ADEB-4D91-495D-A347-F0B2337FDD06}" destId="{AFD3E4AD-3277-4258-B9B8-0FAD5F869D70}" srcOrd="0" destOrd="0" presId="urn:microsoft.com/office/officeart/2005/8/layout/chevron2"/>
    <dgm:cxn modelId="{933F876D-B3C7-4022-96CF-FAB73CFEE737}" type="presParOf" srcId="{AFD3E4AD-3277-4258-B9B8-0FAD5F869D70}" destId="{8F1EA5A1-969C-4E81-B3BE-38004691624D}" srcOrd="0" destOrd="0" presId="urn:microsoft.com/office/officeart/2005/8/layout/chevron2"/>
    <dgm:cxn modelId="{F4A3DCDB-0AC9-46F0-BDB6-C5FEE1C3DD6E}" type="presParOf" srcId="{AFD3E4AD-3277-4258-B9B8-0FAD5F869D70}" destId="{7B36855C-0287-4BA4-992E-965AE72D3D0E}" srcOrd="1" destOrd="0" presId="urn:microsoft.com/office/officeart/2005/8/layout/chevron2"/>
    <dgm:cxn modelId="{CD3592E3-D63C-4BFA-A69D-F0D09CC7C7C3}" type="presParOf" srcId="{5637ADEB-4D91-495D-A347-F0B2337FDD06}" destId="{C5D6DA80-7100-48B3-A3A0-36B441D110FE}" srcOrd="1" destOrd="0" presId="urn:microsoft.com/office/officeart/2005/8/layout/chevron2"/>
    <dgm:cxn modelId="{3EBD67EF-CFB2-4590-8F21-0BB79915EB20}" type="presParOf" srcId="{5637ADEB-4D91-495D-A347-F0B2337FDD06}" destId="{4BCEA17F-7988-4916-B0E9-83A523F8B807}" srcOrd="2" destOrd="0" presId="urn:microsoft.com/office/officeart/2005/8/layout/chevron2"/>
    <dgm:cxn modelId="{9CA052B9-D20E-4BCB-8229-4DB7DB0E95F6}" type="presParOf" srcId="{4BCEA17F-7988-4916-B0E9-83A523F8B807}" destId="{3D279E93-D28E-46DB-B208-663BD7274A60}" srcOrd="0" destOrd="0" presId="urn:microsoft.com/office/officeart/2005/8/layout/chevron2"/>
    <dgm:cxn modelId="{D67D13F1-B163-4B0C-8DE1-180BE2495939}" type="presParOf" srcId="{4BCEA17F-7988-4916-B0E9-83A523F8B807}" destId="{BB3BC7CC-7078-4170-8C67-BDE421AC7181}" srcOrd="1" destOrd="0" presId="urn:microsoft.com/office/officeart/2005/8/layout/chevron2"/>
    <dgm:cxn modelId="{B88EC45E-F118-44A4-8994-411CF14A5D66}" type="presParOf" srcId="{5637ADEB-4D91-495D-A347-F0B2337FDD06}" destId="{72B6AAFD-A1CA-4C50-A647-40FD33F5459D}" srcOrd="3" destOrd="0" presId="urn:microsoft.com/office/officeart/2005/8/layout/chevron2"/>
    <dgm:cxn modelId="{ACB02FCE-2994-423A-B356-9A8FA2A3F1E6}" type="presParOf" srcId="{5637ADEB-4D91-495D-A347-F0B2337FDD06}" destId="{EAA78B2B-89FB-4850-986F-0B9BF7C09D27}" srcOrd="4" destOrd="0" presId="urn:microsoft.com/office/officeart/2005/8/layout/chevron2"/>
    <dgm:cxn modelId="{54075405-743A-4889-9D36-7070F5F509BF}" type="presParOf" srcId="{EAA78B2B-89FB-4850-986F-0B9BF7C09D27}" destId="{FDD0D77F-445E-47DA-9A69-8A5DB63E1CBB}" srcOrd="0" destOrd="0" presId="urn:microsoft.com/office/officeart/2005/8/layout/chevron2"/>
    <dgm:cxn modelId="{A80FE892-D08D-4B56-884D-75554F4F6A11}" type="presParOf" srcId="{EAA78B2B-89FB-4850-986F-0B9BF7C09D27}" destId="{F47B2D92-04D8-4B3E-8D6F-10A9EE3F15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EA5A1-969C-4E81-B3BE-38004691624D}">
      <dsp:nvSpPr>
        <dsp:cNvPr id="0" name=""/>
        <dsp:cNvSpPr/>
      </dsp:nvSpPr>
      <dsp:spPr>
        <a:xfrm rot="5400000">
          <a:off x="-186233" y="187808"/>
          <a:ext cx="1241553" cy="869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-5400000">
        <a:off x="1" y="436119"/>
        <a:ext cx="869087" cy="372466"/>
      </dsp:txXfrm>
    </dsp:sp>
    <dsp:sp modelId="{7B36855C-0287-4BA4-992E-965AE72D3D0E}">
      <dsp:nvSpPr>
        <dsp:cNvPr id="0" name=""/>
        <dsp:cNvSpPr/>
      </dsp:nvSpPr>
      <dsp:spPr>
        <a:xfrm rot="5400000">
          <a:off x="3343406" y="-2472744"/>
          <a:ext cx="807009" cy="5755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Что будет сделано в рамках проекта – деятельность?</a:t>
          </a:r>
          <a:endParaRPr lang="ru-RU" sz="2600" kern="1200" dirty="0"/>
        </a:p>
      </dsp:txBody>
      <dsp:txXfrm rot="-5400000">
        <a:off x="869087" y="40970"/>
        <a:ext cx="5716253" cy="728219"/>
      </dsp:txXfrm>
    </dsp:sp>
    <dsp:sp modelId="{3D279E93-D28E-46DB-B208-663BD7274A60}">
      <dsp:nvSpPr>
        <dsp:cNvPr id="0" name=""/>
        <dsp:cNvSpPr/>
      </dsp:nvSpPr>
      <dsp:spPr>
        <a:xfrm rot="5400000">
          <a:off x="-186233" y="1229528"/>
          <a:ext cx="1241553" cy="869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-5400000">
        <a:off x="1" y="1477839"/>
        <a:ext cx="869087" cy="372466"/>
      </dsp:txXfrm>
    </dsp:sp>
    <dsp:sp modelId="{BB3BC7CC-7078-4170-8C67-BDE421AC7181}">
      <dsp:nvSpPr>
        <dsp:cNvPr id="0" name=""/>
        <dsp:cNvSpPr/>
      </dsp:nvSpPr>
      <dsp:spPr>
        <a:xfrm rot="5400000">
          <a:off x="3343406" y="-1431024"/>
          <a:ext cx="807009" cy="5755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Целевая группа</a:t>
          </a:r>
          <a:endParaRPr lang="ru-RU" sz="2600" kern="1200" dirty="0"/>
        </a:p>
      </dsp:txBody>
      <dsp:txXfrm rot="-5400000">
        <a:off x="869087" y="1082690"/>
        <a:ext cx="5716253" cy="728219"/>
      </dsp:txXfrm>
    </dsp:sp>
    <dsp:sp modelId="{FDD0D77F-445E-47DA-9A69-8A5DB63E1CBB}">
      <dsp:nvSpPr>
        <dsp:cNvPr id="0" name=""/>
        <dsp:cNvSpPr/>
      </dsp:nvSpPr>
      <dsp:spPr>
        <a:xfrm rot="5400000">
          <a:off x="-186233" y="2271248"/>
          <a:ext cx="1241553" cy="869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-5400000">
        <a:off x="1" y="2519559"/>
        <a:ext cx="869087" cy="372466"/>
      </dsp:txXfrm>
    </dsp:sp>
    <dsp:sp modelId="{F47B2D92-04D8-4B3E-8D6F-10A9EE3F15C1}">
      <dsp:nvSpPr>
        <dsp:cNvPr id="0" name=""/>
        <dsp:cNvSpPr/>
      </dsp:nvSpPr>
      <dsp:spPr>
        <a:xfrm rot="5400000">
          <a:off x="3343406" y="-389304"/>
          <a:ext cx="807009" cy="57556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Наиболее значимые результаты</a:t>
          </a:r>
          <a:endParaRPr lang="ru-RU" sz="2600" kern="1200" dirty="0"/>
        </a:p>
      </dsp:txBody>
      <dsp:txXfrm rot="-5400000">
        <a:off x="869087" y="2124410"/>
        <a:ext cx="5716253" cy="728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6BD07-C957-4E1E-8027-68F854AB26F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E795E-137A-43B4-A4AE-B247BC4CF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93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9590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f391192_0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9175" y="514350"/>
            <a:ext cx="4570413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f391192_0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341042" y="4636500"/>
            <a:ext cx="1764358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ru-RU" dirty="0" smtClean="0"/>
              <a:t>Центр развития НКО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200" dirty="0" smtClean="0">
                    <a:solidFill>
                      <a:schemeClr val="bg1"/>
                    </a:solidFill>
                  </a:rPr>
                  <a:t>Центр развития НКО</a:t>
                </a:r>
                <a:endParaRPr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8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07" name="Google Shape;107;p8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12" name="Google Shape;112;p8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13" name="Google Shape;113;p8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09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856152" y="1188720"/>
            <a:ext cx="1828799" cy="36576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D8BD707-D9CF-40AE-B4C6-C98DA3205C0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8575">
              <a:lnSpc>
                <a:spcPts val="764"/>
              </a:lnSpc>
            </a:pPr>
            <a:fld id="{81D60167-4931-47E6-BA6A-407CBD079E47}" type="slidenum">
              <a:rPr lang="ru-RU" spc="-4" smtClean="0"/>
              <a:pPr marL="28575">
                <a:lnSpc>
                  <a:spcPts val="764"/>
                </a:lnSpc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283961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9" r:id="rId4"/>
    <p:sldLayoutId id="2147483660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pul-cp@yandex.ru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centr_nko73" TargetMode="External"/><Relationship Id="rId5" Type="http://schemas.openxmlformats.org/officeDocument/2006/relationships/hyperlink" Target="https://vk.com/nkocenter" TargetMode="External"/><Relationship Id="rId4" Type="http://schemas.openxmlformats.org/officeDocument/2006/relationships/hyperlink" Target="https://www.facebook.com/nkocente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&#1086;&#1085;&#1083;&#1072;&#1081;&#1085;&#1082;&#1091;&#1088;&#1089;&#1099;.&#1087;&#1088;&#1077;&#1079;&#1080;&#1076;&#1077;&#1085;&#1090;&#1089;&#1082;&#1080;&#1077;&#1075;&#1088;&#1072;&#1085;&#1090;&#1099;.&#1088;&#1092;/" TargetMode="External"/><Relationship Id="rId4" Type="http://schemas.openxmlformats.org/officeDocument/2006/relationships/hyperlink" Target="https://link.pgrants.ru/ezI3MjcyMjpEOH0=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tepik.org/course/31893/syllabus" TargetMode="External"/><Relationship Id="rId2" Type="http://schemas.openxmlformats.org/officeDocument/2006/relationships/hyperlink" Target="https://&#1086;&#1073;&#1091;&#1095;&#1077;&#1085;&#1080;&#1077;.&#1087;&#1088;&#1077;&#1079;&#1080;&#1076;&#1077;&#1085;&#1090;&#1089;&#1082;&#1080;&#1077;&#1075;&#1088;&#1072;&#1085;&#1090;&#1099;.&#1088;&#1092;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opul-cp@yandex.ru" TargetMode="External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centr_nko73" TargetMode="External"/><Relationship Id="rId5" Type="http://schemas.openxmlformats.org/officeDocument/2006/relationships/hyperlink" Target="https://vk.com/nkocenter" TargetMode="External"/><Relationship Id="rId4" Type="http://schemas.openxmlformats.org/officeDocument/2006/relationships/hyperlink" Target="https://www.facebook.com/nkocenter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79512" y="1075842"/>
            <a:ext cx="5367900" cy="2961900"/>
          </a:xfrm>
        </p:spPr>
        <p:txBody>
          <a:bodyPr anchor="b"/>
          <a:lstStyle/>
          <a:p>
            <a:r>
              <a:rPr lang="ru-RU" dirty="0" smtClean="0">
                <a:latin typeface="+mj-lt"/>
              </a:rPr>
              <a:t>«ПЕРЕСБОРКА» ПРОЕКТА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43" y="123478"/>
            <a:ext cx="4356484" cy="2160240"/>
          </a:xfrm>
          <a:prstGeom prst="rect">
            <a:avLst/>
          </a:prstGeom>
        </p:spPr>
      </p:pic>
      <p:sp>
        <p:nvSpPr>
          <p:cNvPr id="5" name="Номер слайда 3"/>
          <p:cNvSpPr txBox="1">
            <a:spLocks/>
          </p:cNvSpPr>
          <p:nvPr/>
        </p:nvSpPr>
        <p:spPr>
          <a:xfrm>
            <a:off x="4582639" y="4242008"/>
            <a:ext cx="4392488" cy="31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Центр развития НКО Ульяновской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2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92575"/>
            <a:ext cx="6480720" cy="766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+mj-lt"/>
              </a:rPr>
              <a:t>Что такое цель и откуда ее взять?</a:t>
            </a:r>
            <a:endParaRPr altLang="ru-RU" sz="28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6268" y="1491630"/>
            <a:ext cx="8064896" cy="336152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3600" dirty="0" smtClean="0">
                <a:latin typeface="+mn-lt"/>
              </a:rPr>
              <a:t>Цель </a:t>
            </a:r>
            <a:r>
              <a:rPr lang="ru-RU" altLang="ru-RU" sz="3600" dirty="0">
                <a:latin typeface="+mn-lt"/>
              </a:rPr>
              <a:t>— это </a:t>
            </a:r>
            <a:r>
              <a:rPr lang="ru-RU" altLang="ru-RU" sz="3600" dirty="0" smtClean="0">
                <a:latin typeface="+mn-lt"/>
              </a:rPr>
              <a:t>«образ будущего», наиболее </a:t>
            </a:r>
            <a:r>
              <a:rPr lang="ru-RU" altLang="ru-RU" sz="3600" dirty="0">
                <a:latin typeface="+mn-lt"/>
              </a:rPr>
              <a:t>общие утверждения, </a:t>
            </a:r>
            <a:r>
              <a:rPr lang="ru-RU" altLang="ru-RU" sz="3600" dirty="0" smtClean="0">
                <a:latin typeface="+mn-lt"/>
              </a:rPr>
              <a:t>отражающие </a:t>
            </a:r>
            <a:r>
              <a:rPr lang="ru-RU" altLang="ru-RU" sz="3600" dirty="0">
                <a:latin typeface="+mn-lt"/>
              </a:rPr>
              <a:t>позитивные изменения качества жизни</a:t>
            </a:r>
            <a:r>
              <a:rPr lang="ru-RU" altLang="ru-RU" sz="3600" dirty="0" smtClean="0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36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3600" dirty="0" smtClean="0">
                <a:solidFill>
                  <a:srgbClr val="FF0000"/>
                </a:solidFill>
                <a:latin typeface="+mn-lt"/>
              </a:rPr>
              <a:t>Цель должна быть 1!!!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ru-RU" altLang="ru-RU" sz="3600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3600" dirty="0" smtClean="0">
                <a:solidFill>
                  <a:srgbClr val="FF0000"/>
                </a:solidFill>
                <a:latin typeface="+mn-lt"/>
              </a:rPr>
              <a:t>В цели должно быть написано что, на какой территории и для кого вы будете делать!!!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44" y="51470"/>
            <a:ext cx="1829239" cy="159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7341042" y="4636500"/>
            <a:ext cx="1764358" cy="315600"/>
          </a:xfrm>
        </p:spPr>
        <p:txBody>
          <a:bodyPr/>
          <a:lstStyle/>
          <a:p>
            <a:r>
              <a:rPr lang="ru-RU" dirty="0" smtClean="0"/>
              <a:t>Центр развития 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701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dirty="0" smtClean="0"/>
              <a:t>Центр развития НКО</a:t>
            </a:r>
            <a:endParaRPr lang="ru-RU" dirty="0"/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 rotWithShape="1">
          <a:blip r:embed="rId2"/>
          <a:srcRect l="6727" t="18056" r="6100" b="53174"/>
          <a:stretch/>
        </p:blipFill>
        <p:spPr>
          <a:xfrm>
            <a:off x="683568" y="683049"/>
            <a:ext cx="7923408" cy="37039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59633" y="3416101"/>
            <a:ext cx="30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Описана проблема и ее причины</a:t>
            </a:r>
          </a:p>
          <a:p>
            <a:pPr algn="ctr"/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Например, «отсутствие у детей школьного возраста возможности…»</a:t>
            </a: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7" y="169546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n-lt"/>
              </a:rPr>
              <a:t>Создание для детей школьного возраста…</a:t>
            </a:r>
            <a:endParaRPr lang="ru-RU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3426961"/>
            <a:ext cx="324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n-lt"/>
              </a:rPr>
              <a:t>Описаны результаты для ЦГ и территории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989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11510"/>
            <a:ext cx="6192688" cy="766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+mj-lt"/>
              </a:rPr>
              <a:t>Что такое задачи и откуда их взять?</a:t>
            </a:r>
            <a:endParaRPr altLang="ru-RU" sz="28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563638"/>
            <a:ext cx="8078205" cy="3145500"/>
          </a:xfrm>
        </p:spPr>
        <p:txBody>
          <a:bodyPr/>
          <a:lstStyle/>
          <a:p>
            <a:r>
              <a:rPr lang="ru-RU" sz="2800" dirty="0">
                <a:latin typeface="+mn-lt"/>
              </a:rPr>
              <a:t>Задачи – конкретные и поддающиеся измерению возможные изменения ситуации, которую Вы описывали в постановке проблемы (ШАГИ</a:t>
            </a:r>
            <a:r>
              <a:rPr lang="ru-RU" sz="2800" dirty="0" smtClean="0">
                <a:latin typeface="+mn-lt"/>
              </a:rPr>
              <a:t>)</a:t>
            </a:r>
          </a:p>
          <a:p>
            <a:endParaRPr lang="ru-RU" sz="2800" dirty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Задачи «вытекают» из причин возникновения проблемы</a:t>
            </a:r>
            <a:endParaRPr lang="ru-RU" sz="2800" dirty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4541" b="8889"/>
          <a:stretch/>
        </p:blipFill>
        <p:spPr>
          <a:xfrm>
            <a:off x="7302833" y="123478"/>
            <a:ext cx="1770690" cy="16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48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"/>
          <p:cNvPicPr>
            <a:picLocks noChangeAspect="1"/>
          </p:cNvPicPr>
          <p:nvPr/>
        </p:nvPicPr>
        <p:blipFill rotWithShape="1">
          <a:blip r:embed="rId2"/>
          <a:srcRect t="14484" b="38492"/>
          <a:stretch/>
        </p:blipFill>
        <p:spPr>
          <a:xfrm>
            <a:off x="755576" y="123478"/>
            <a:ext cx="7416824" cy="494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20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+mj-lt"/>
              </a:rPr>
              <a:t>Как формулировать задачи?</a:t>
            </a:r>
            <a:endParaRPr lang="ru-RU" sz="28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smtClean="0"/>
              <a:t>Центр развития НКО</a:t>
            </a:r>
            <a:endParaRPr lang="ru-RU" dirty="0"/>
          </a:p>
        </p:txBody>
      </p:sp>
      <p:sp>
        <p:nvSpPr>
          <p:cNvPr id="5" name="object 37"/>
          <p:cNvSpPr txBox="1"/>
          <p:nvPr/>
        </p:nvSpPr>
        <p:spPr>
          <a:xfrm>
            <a:off x="683568" y="1318995"/>
            <a:ext cx="7439501" cy="9175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2400" b="1" u="heavy" dirty="0" err="1">
                <a:solidFill>
                  <a:srgbClr val="202745"/>
                </a:solidFill>
                <a:uFill>
                  <a:solidFill>
                    <a:srgbClr val="FF8020"/>
                  </a:solidFill>
                </a:uFill>
                <a:latin typeface="+mn-lt"/>
                <a:cs typeface="Candara"/>
              </a:rPr>
              <a:t>Задача</a:t>
            </a:r>
            <a:r>
              <a:rPr sz="2400" dirty="0">
                <a:solidFill>
                  <a:srgbClr val="202745"/>
                </a:solidFill>
                <a:latin typeface="+mn-lt"/>
                <a:cs typeface="Candara"/>
              </a:rPr>
              <a:t> </a:t>
            </a:r>
            <a:r>
              <a:rPr sz="2400" dirty="0" smtClean="0">
                <a:solidFill>
                  <a:srgbClr val="202745"/>
                </a:solidFill>
                <a:latin typeface="+mn-lt"/>
                <a:cs typeface="Candara"/>
              </a:rPr>
              <a:t>–</a:t>
            </a:r>
            <a:r>
              <a:rPr lang="ru-RU" sz="2400" dirty="0" smtClean="0">
                <a:solidFill>
                  <a:srgbClr val="202745"/>
                </a:solidFill>
                <a:latin typeface="+mn-lt"/>
                <a:cs typeface="Candara"/>
              </a:rPr>
              <a:t> устраняет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Candara"/>
              </a:rPr>
              <a:t>ОДНУ</a:t>
            </a:r>
            <a:r>
              <a:rPr lang="ru-RU" sz="2400" dirty="0" smtClean="0">
                <a:solidFill>
                  <a:srgbClr val="202745"/>
                </a:solidFill>
                <a:latin typeface="+mn-lt"/>
                <a:cs typeface="Candara"/>
              </a:rPr>
              <a:t> </a:t>
            </a:r>
            <a:r>
              <a:rPr lang="ru-RU" sz="2400" dirty="0">
                <a:solidFill>
                  <a:srgbClr val="202745"/>
                </a:solidFill>
                <a:latin typeface="+mn-lt"/>
                <a:cs typeface="Candara"/>
              </a:rPr>
              <a:t>из </a:t>
            </a:r>
            <a:r>
              <a:rPr sz="2400" dirty="0" err="1">
                <a:solidFill>
                  <a:srgbClr val="202745"/>
                </a:solidFill>
                <a:latin typeface="+mn-lt"/>
                <a:cs typeface="Candara"/>
              </a:rPr>
              <a:t>пр</a:t>
            </a:r>
            <a:r>
              <a:rPr lang="ru-RU" sz="2400" dirty="0" err="1">
                <a:solidFill>
                  <a:srgbClr val="202745"/>
                </a:solidFill>
                <a:latin typeface="+mn-lt"/>
                <a:cs typeface="Candara"/>
              </a:rPr>
              <a:t>ичин</a:t>
            </a:r>
            <a:r>
              <a:rPr sz="2400" spc="-210" dirty="0">
                <a:solidFill>
                  <a:srgbClr val="202745"/>
                </a:solidFill>
                <a:latin typeface="+mn-lt"/>
                <a:cs typeface="Candara"/>
              </a:rPr>
              <a:t> </a:t>
            </a:r>
            <a:r>
              <a:rPr lang="ru-RU" sz="2400" spc="-210" dirty="0">
                <a:solidFill>
                  <a:srgbClr val="202745"/>
                </a:solidFill>
                <a:latin typeface="+mn-lt"/>
                <a:cs typeface="Candara"/>
              </a:rPr>
              <a:t> </a:t>
            </a:r>
            <a:r>
              <a:rPr lang="ru-RU" sz="2400" dirty="0" smtClean="0">
                <a:solidFill>
                  <a:srgbClr val="202745"/>
                </a:solidFill>
                <a:latin typeface="+mn-lt"/>
                <a:cs typeface="Candara"/>
              </a:rPr>
              <a:t>проблемы</a:t>
            </a:r>
            <a:endParaRPr sz="2400" dirty="0">
              <a:latin typeface="+mn-lt"/>
              <a:cs typeface="Candara"/>
            </a:endParaRPr>
          </a:p>
          <a:p>
            <a:pPr>
              <a:spcBef>
                <a:spcPts val="34"/>
              </a:spcBef>
            </a:pPr>
            <a:endParaRPr dirty="0">
              <a:cs typeface="Candara"/>
            </a:endParaRPr>
          </a:p>
          <a:p>
            <a:pPr marL="2350294"/>
            <a:r>
              <a:rPr sz="2100" b="1" spc="-4" dirty="0">
                <a:solidFill>
                  <a:srgbClr val="614E33"/>
                </a:solidFill>
                <a:cs typeface="Candara"/>
              </a:rPr>
              <a:t>Не более 5</a:t>
            </a:r>
            <a:r>
              <a:rPr sz="2100" b="1" spc="11" dirty="0">
                <a:solidFill>
                  <a:srgbClr val="614E33"/>
                </a:solidFill>
                <a:cs typeface="Candara"/>
              </a:rPr>
              <a:t> </a:t>
            </a:r>
            <a:r>
              <a:rPr sz="2100" b="1" spc="-4" dirty="0">
                <a:solidFill>
                  <a:srgbClr val="614E33"/>
                </a:solidFill>
                <a:cs typeface="Candara"/>
              </a:rPr>
              <a:t>задач</a:t>
            </a:r>
            <a:endParaRPr sz="2100" dirty="0">
              <a:cs typeface="Candara"/>
            </a:endParaRPr>
          </a:p>
        </p:txBody>
      </p:sp>
      <p:sp>
        <p:nvSpPr>
          <p:cNvPr id="6" name="object 38"/>
          <p:cNvSpPr txBox="1">
            <a:spLocks/>
          </p:cNvSpPr>
          <p:nvPr/>
        </p:nvSpPr>
        <p:spPr>
          <a:xfrm>
            <a:off x="6251448" y="4989250"/>
            <a:ext cx="588336" cy="1025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28575">
              <a:lnSpc>
                <a:spcPts val="764"/>
              </a:lnSpc>
            </a:pPr>
            <a:fld id="{81D60167-4931-47E6-BA6A-407CBD079E47}" type="slidenum">
              <a:rPr lang="ru-RU" spc="-4" smtClean="0"/>
              <a:pPr marL="28575">
                <a:lnSpc>
                  <a:spcPts val="764"/>
                </a:lnSpc>
              </a:pPr>
              <a:t>14</a:t>
            </a:fld>
            <a:endParaRPr lang="ru-RU" spc="-4" dirty="0"/>
          </a:p>
        </p:txBody>
      </p:sp>
      <p:grpSp>
        <p:nvGrpSpPr>
          <p:cNvPr id="7" name="object 3"/>
          <p:cNvGrpSpPr/>
          <p:nvPr/>
        </p:nvGrpSpPr>
        <p:grpSpPr>
          <a:xfrm>
            <a:off x="560072" y="2568607"/>
            <a:ext cx="1145381" cy="1035368"/>
            <a:chOff x="746759" y="3424809"/>
            <a:chExt cx="1527175" cy="1380490"/>
          </a:xfrm>
        </p:grpSpPr>
        <p:pic>
          <p:nvPicPr>
            <p:cNvPr id="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59" y="3424809"/>
              <a:ext cx="1526667" cy="1380489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1474088" y="4181094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20">
                  <a:moveTo>
                    <a:pt x="22860" y="0"/>
                  </a:moveTo>
                  <a:lnTo>
                    <a:pt x="13930" y="1803"/>
                  </a:lnTo>
                  <a:lnTo>
                    <a:pt x="6667" y="6715"/>
                  </a:lnTo>
                  <a:lnTo>
                    <a:pt x="1785" y="13983"/>
                  </a:lnTo>
                  <a:lnTo>
                    <a:pt x="0" y="22859"/>
                  </a:lnTo>
                  <a:lnTo>
                    <a:pt x="1785" y="31736"/>
                  </a:lnTo>
                  <a:lnTo>
                    <a:pt x="6667" y="39004"/>
                  </a:lnTo>
                  <a:lnTo>
                    <a:pt x="13930" y="43916"/>
                  </a:lnTo>
                  <a:lnTo>
                    <a:pt x="22860" y="45719"/>
                  </a:lnTo>
                  <a:lnTo>
                    <a:pt x="31736" y="43916"/>
                  </a:lnTo>
                  <a:lnTo>
                    <a:pt x="39004" y="39004"/>
                  </a:lnTo>
                  <a:lnTo>
                    <a:pt x="43916" y="31736"/>
                  </a:lnTo>
                  <a:lnTo>
                    <a:pt x="45720" y="22859"/>
                  </a:lnTo>
                  <a:lnTo>
                    <a:pt x="43916" y="13983"/>
                  </a:lnTo>
                  <a:lnTo>
                    <a:pt x="39004" y="6715"/>
                  </a:lnTo>
                  <a:lnTo>
                    <a:pt x="31736" y="1803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3B3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6"/>
          <p:cNvGrpSpPr/>
          <p:nvPr/>
        </p:nvGrpSpPr>
        <p:grpSpPr>
          <a:xfrm>
            <a:off x="3282126" y="3076768"/>
            <a:ext cx="1550194" cy="1550194"/>
            <a:chOff x="4376165" y="4102353"/>
            <a:chExt cx="2066925" cy="2066925"/>
          </a:xfrm>
        </p:grpSpPr>
        <p:sp>
          <p:nvSpPr>
            <p:cNvPr id="11" name="object 7"/>
            <p:cNvSpPr/>
            <p:nvPr/>
          </p:nvSpPr>
          <p:spPr>
            <a:xfrm>
              <a:off x="4388865" y="4115053"/>
              <a:ext cx="2041525" cy="2041525"/>
            </a:xfrm>
            <a:custGeom>
              <a:avLst/>
              <a:gdLst/>
              <a:ahLst/>
              <a:cxnLst/>
              <a:rect l="l" t="t" r="r" b="b"/>
              <a:pathLst>
                <a:path w="2041525" h="2041525">
                  <a:moveTo>
                    <a:pt x="0" y="1020572"/>
                  </a:moveTo>
                  <a:lnTo>
                    <a:pt x="1110" y="972530"/>
                  </a:lnTo>
                  <a:lnTo>
                    <a:pt x="4409" y="925060"/>
                  </a:lnTo>
                  <a:lnTo>
                    <a:pt x="9848" y="878211"/>
                  </a:lnTo>
                  <a:lnTo>
                    <a:pt x="17377" y="832031"/>
                  </a:lnTo>
                  <a:lnTo>
                    <a:pt x="26948" y="786570"/>
                  </a:lnTo>
                  <a:lnTo>
                    <a:pt x="38511" y="741877"/>
                  </a:lnTo>
                  <a:lnTo>
                    <a:pt x="52018" y="698000"/>
                  </a:lnTo>
                  <a:lnTo>
                    <a:pt x="67419" y="654988"/>
                  </a:lnTo>
                  <a:lnTo>
                    <a:pt x="84666" y="612892"/>
                  </a:lnTo>
                  <a:lnTo>
                    <a:pt x="103710" y="571759"/>
                  </a:lnTo>
                  <a:lnTo>
                    <a:pt x="124501" y="531638"/>
                  </a:lnTo>
                  <a:lnTo>
                    <a:pt x="146992" y="492580"/>
                  </a:lnTo>
                  <a:lnTo>
                    <a:pt x="171131" y="454632"/>
                  </a:lnTo>
                  <a:lnTo>
                    <a:pt x="196872" y="417844"/>
                  </a:lnTo>
                  <a:lnTo>
                    <a:pt x="224164" y="382264"/>
                  </a:lnTo>
                  <a:lnTo>
                    <a:pt x="252959" y="347943"/>
                  </a:lnTo>
                  <a:lnTo>
                    <a:pt x="283208" y="314928"/>
                  </a:lnTo>
                  <a:lnTo>
                    <a:pt x="314862" y="283269"/>
                  </a:lnTo>
                  <a:lnTo>
                    <a:pt x="347871" y="253015"/>
                  </a:lnTo>
                  <a:lnTo>
                    <a:pt x="382187" y="224214"/>
                  </a:lnTo>
                  <a:lnTo>
                    <a:pt x="417761" y="196917"/>
                  </a:lnTo>
                  <a:lnTo>
                    <a:pt x="454544" y="171171"/>
                  </a:lnTo>
                  <a:lnTo>
                    <a:pt x="492487" y="147026"/>
                  </a:lnTo>
                  <a:lnTo>
                    <a:pt x="531541" y="124531"/>
                  </a:lnTo>
                  <a:lnTo>
                    <a:pt x="571657" y="103735"/>
                  </a:lnTo>
                  <a:lnTo>
                    <a:pt x="612786" y="84687"/>
                  </a:lnTo>
                  <a:lnTo>
                    <a:pt x="654878" y="67436"/>
                  </a:lnTo>
                  <a:lnTo>
                    <a:pt x="697886" y="52031"/>
                  </a:lnTo>
                  <a:lnTo>
                    <a:pt x="741759" y="38521"/>
                  </a:lnTo>
                  <a:lnTo>
                    <a:pt x="786450" y="26955"/>
                  </a:lnTo>
                  <a:lnTo>
                    <a:pt x="831909" y="17381"/>
                  </a:lnTo>
                  <a:lnTo>
                    <a:pt x="878087" y="9850"/>
                  </a:lnTo>
                  <a:lnTo>
                    <a:pt x="924934" y="4410"/>
                  </a:lnTo>
                  <a:lnTo>
                    <a:pt x="972403" y="1110"/>
                  </a:lnTo>
                  <a:lnTo>
                    <a:pt x="1020445" y="0"/>
                  </a:lnTo>
                  <a:lnTo>
                    <a:pt x="1068496" y="1110"/>
                  </a:lnTo>
                  <a:lnTo>
                    <a:pt x="1115975" y="4410"/>
                  </a:lnTo>
                  <a:lnTo>
                    <a:pt x="1162832" y="9850"/>
                  </a:lnTo>
                  <a:lnTo>
                    <a:pt x="1209019" y="17381"/>
                  </a:lnTo>
                  <a:lnTo>
                    <a:pt x="1254486" y="26955"/>
                  </a:lnTo>
                  <a:lnTo>
                    <a:pt x="1299184" y="38521"/>
                  </a:lnTo>
                  <a:lnTo>
                    <a:pt x="1343065" y="52031"/>
                  </a:lnTo>
                  <a:lnTo>
                    <a:pt x="1386079" y="67436"/>
                  </a:lnTo>
                  <a:lnTo>
                    <a:pt x="1428178" y="84687"/>
                  </a:lnTo>
                  <a:lnTo>
                    <a:pt x="1469313" y="103735"/>
                  </a:lnTo>
                  <a:lnTo>
                    <a:pt x="1509434" y="124531"/>
                  </a:lnTo>
                  <a:lnTo>
                    <a:pt x="1548493" y="147026"/>
                  </a:lnTo>
                  <a:lnTo>
                    <a:pt x="1586440" y="171171"/>
                  </a:lnTo>
                  <a:lnTo>
                    <a:pt x="1623227" y="196917"/>
                  </a:lnTo>
                  <a:lnTo>
                    <a:pt x="1658805" y="224214"/>
                  </a:lnTo>
                  <a:lnTo>
                    <a:pt x="1693125" y="253015"/>
                  </a:lnTo>
                  <a:lnTo>
                    <a:pt x="1726137" y="283269"/>
                  </a:lnTo>
                  <a:lnTo>
                    <a:pt x="1757793" y="314928"/>
                  </a:lnTo>
                  <a:lnTo>
                    <a:pt x="1788045" y="347943"/>
                  </a:lnTo>
                  <a:lnTo>
                    <a:pt x="1816842" y="382264"/>
                  </a:lnTo>
                  <a:lnTo>
                    <a:pt x="1844136" y="417844"/>
                  </a:lnTo>
                  <a:lnTo>
                    <a:pt x="1869878" y="454632"/>
                  </a:lnTo>
                  <a:lnTo>
                    <a:pt x="1894019" y="492580"/>
                  </a:lnTo>
                  <a:lnTo>
                    <a:pt x="1916511" y="531638"/>
                  </a:lnTo>
                  <a:lnTo>
                    <a:pt x="1937303" y="571759"/>
                  </a:lnTo>
                  <a:lnTo>
                    <a:pt x="1956348" y="612892"/>
                  </a:lnTo>
                  <a:lnTo>
                    <a:pt x="1973595" y="654988"/>
                  </a:lnTo>
                  <a:lnTo>
                    <a:pt x="1988997" y="698000"/>
                  </a:lnTo>
                  <a:lnTo>
                    <a:pt x="2002505" y="741877"/>
                  </a:lnTo>
                  <a:lnTo>
                    <a:pt x="2014068" y="786570"/>
                  </a:lnTo>
                  <a:lnTo>
                    <a:pt x="2023639" y="832031"/>
                  </a:lnTo>
                  <a:lnTo>
                    <a:pt x="2031168" y="878211"/>
                  </a:lnTo>
                  <a:lnTo>
                    <a:pt x="2036607" y="925060"/>
                  </a:lnTo>
                  <a:lnTo>
                    <a:pt x="2039906" y="972530"/>
                  </a:lnTo>
                  <a:lnTo>
                    <a:pt x="2041017" y="1020572"/>
                  </a:lnTo>
                  <a:lnTo>
                    <a:pt x="2039906" y="1068612"/>
                  </a:lnTo>
                  <a:lnTo>
                    <a:pt x="2036607" y="1116080"/>
                  </a:lnTo>
                  <a:lnTo>
                    <a:pt x="2031168" y="1162928"/>
                  </a:lnTo>
                  <a:lnTo>
                    <a:pt x="2023639" y="1209106"/>
                  </a:lnTo>
                  <a:lnTo>
                    <a:pt x="2014068" y="1254566"/>
                  </a:lnTo>
                  <a:lnTo>
                    <a:pt x="2002505" y="1299258"/>
                  </a:lnTo>
                  <a:lnTo>
                    <a:pt x="1988997" y="1343133"/>
                  </a:lnTo>
                  <a:lnTo>
                    <a:pt x="1973595" y="1386143"/>
                  </a:lnTo>
                  <a:lnTo>
                    <a:pt x="1956348" y="1428238"/>
                  </a:lnTo>
                  <a:lnTo>
                    <a:pt x="1937303" y="1469369"/>
                  </a:lnTo>
                  <a:lnTo>
                    <a:pt x="1916511" y="1509487"/>
                  </a:lnTo>
                  <a:lnTo>
                    <a:pt x="1894019" y="1548544"/>
                  </a:lnTo>
                  <a:lnTo>
                    <a:pt x="1869878" y="1586490"/>
                  </a:lnTo>
                  <a:lnTo>
                    <a:pt x="1844136" y="1623276"/>
                  </a:lnTo>
                  <a:lnTo>
                    <a:pt x="1816842" y="1658853"/>
                  </a:lnTo>
                  <a:lnTo>
                    <a:pt x="1788045" y="1693173"/>
                  </a:lnTo>
                  <a:lnTo>
                    <a:pt x="1757793" y="1726186"/>
                  </a:lnTo>
                  <a:lnTo>
                    <a:pt x="1726137" y="1757843"/>
                  </a:lnTo>
                  <a:lnTo>
                    <a:pt x="1693125" y="1788096"/>
                  </a:lnTo>
                  <a:lnTo>
                    <a:pt x="1658805" y="1816894"/>
                  </a:lnTo>
                  <a:lnTo>
                    <a:pt x="1623227" y="1844190"/>
                  </a:lnTo>
                  <a:lnTo>
                    <a:pt x="1586440" y="1869934"/>
                  </a:lnTo>
                  <a:lnTo>
                    <a:pt x="1548493" y="1894077"/>
                  </a:lnTo>
                  <a:lnTo>
                    <a:pt x="1509434" y="1916570"/>
                  </a:lnTo>
                  <a:lnTo>
                    <a:pt x="1469313" y="1937365"/>
                  </a:lnTo>
                  <a:lnTo>
                    <a:pt x="1428178" y="1956412"/>
                  </a:lnTo>
                  <a:lnTo>
                    <a:pt x="1386079" y="1973661"/>
                  </a:lnTo>
                  <a:lnTo>
                    <a:pt x="1343065" y="1989065"/>
                  </a:lnTo>
                  <a:lnTo>
                    <a:pt x="1299184" y="2002574"/>
                  </a:lnTo>
                  <a:lnTo>
                    <a:pt x="1254486" y="2014140"/>
                  </a:lnTo>
                  <a:lnTo>
                    <a:pt x="1209019" y="2023712"/>
                  </a:lnTo>
                  <a:lnTo>
                    <a:pt x="1162832" y="2031243"/>
                  </a:lnTo>
                  <a:lnTo>
                    <a:pt x="1115975" y="2036682"/>
                  </a:lnTo>
                  <a:lnTo>
                    <a:pt x="1068496" y="2039982"/>
                  </a:lnTo>
                  <a:lnTo>
                    <a:pt x="1020445" y="2041093"/>
                  </a:lnTo>
                  <a:lnTo>
                    <a:pt x="972403" y="2039982"/>
                  </a:lnTo>
                  <a:lnTo>
                    <a:pt x="924934" y="2036682"/>
                  </a:lnTo>
                  <a:lnTo>
                    <a:pt x="878087" y="2031243"/>
                  </a:lnTo>
                  <a:lnTo>
                    <a:pt x="831909" y="2023712"/>
                  </a:lnTo>
                  <a:lnTo>
                    <a:pt x="786450" y="2014140"/>
                  </a:lnTo>
                  <a:lnTo>
                    <a:pt x="741759" y="2002574"/>
                  </a:lnTo>
                  <a:lnTo>
                    <a:pt x="697886" y="1989065"/>
                  </a:lnTo>
                  <a:lnTo>
                    <a:pt x="654878" y="1973661"/>
                  </a:lnTo>
                  <a:lnTo>
                    <a:pt x="612786" y="1956412"/>
                  </a:lnTo>
                  <a:lnTo>
                    <a:pt x="571657" y="1937365"/>
                  </a:lnTo>
                  <a:lnTo>
                    <a:pt x="531541" y="1916570"/>
                  </a:lnTo>
                  <a:lnTo>
                    <a:pt x="492487" y="1894077"/>
                  </a:lnTo>
                  <a:lnTo>
                    <a:pt x="454544" y="1869934"/>
                  </a:lnTo>
                  <a:lnTo>
                    <a:pt x="417761" y="1844190"/>
                  </a:lnTo>
                  <a:lnTo>
                    <a:pt x="382187" y="1816894"/>
                  </a:lnTo>
                  <a:lnTo>
                    <a:pt x="347871" y="1788096"/>
                  </a:lnTo>
                  <a:lnTo>
                    <a:pt x="314862" y="1757843"/>
                  </a:lnTo>
                  <a:lnTo>
                    <a:pt x="283208" y="1726186"/>
                  </a:lnTo>
                  <a:lnTo>
                    <a:pt x="252959" y="1693173"/>
                  </a:lnTo>
                  <a:lnTo>
                    <a:pt x="224164" y="1658853"/>
                  </a:lnTo>
                  <a:lnTo>
                    <a:pt x="196872" y="1623276"/>
                  </a:lnTo>
                  <a:lnTo>
                    <a:pt x="171131" y="1586490"/>
                  </a:lnTo>
                  <a:lnTo>
                    <a:pt x="146992" y="1548544"/>
                  </a:lnTo>
                  <a:lnTo>
                    <a:pt x="124501" y="1509487"/>
                  </a:lnTo>
                  <a:lnTo>
                    <a:pt x="103710" y="1469369"/>
                  </a:lnTo>
                  <a:lnTo>
                    <a:pt x="84666" y="1428238"/>
                  </a:lnTo>
                  <a:lnTo>
                    <a:pt x="67419" y="1386143"/>
                  </a:lnTo>
                  <a:lnTo>
                    <a:pt x="52018" y="1343133"/>
                  </a:lnTo>
                  <a:lnTo>
                    <a:pt x="38511" y="1299258"/>
                  </a:lnTo>
                  <a:lnTo>
                    <a:pt x="26948" y="1254566"/>
                  </a:lnTo>
                  <a:lnTo>
                    <a:pt x="17377" y="1209106"/>
                  </a:lnTo>
                  <a:lnTo>
                    <a:pt x="9848" y="1162928"/>
                  </a:lnTo>
                  <a:lnTo>
                    <a:pt x="4409" y="1116080"/>
                  </a:lnTo>
                  <a:lnTo>
                    <a:pt x="1110" y="1068612"/>
                  </a:lnTo>
                  <a:lnTo>
                    <a:pt x="0" y="1020572"/>
                  </a:lnTo>
                  <a:close/>
                </a:path>
              </a:pathLst>
            </a:custGeom>
            <a:ln w="25400">
              <a:solidFill>
                <a:srgbClr val="FF80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4480813" y="4209414"/>
              <a:ext cx="1849120" cy="1849120"/>
            </a:xfrm>
            <a:custGeom>
              <a:avLst/>
              <a:gdLst/>
              <a:ahLst/>
              <a:cxnLst/>
              <a:rect l="l" t="t" r="r" b="b"/>
              <a:pathLst>
                <a:path w="1849120" h="1849120">
                  <a:moveTo>
                    <a:pt x="0" y="924306"/>
                  </a:moveTo>
                  <a:lnTo>
                    <a:pt x="1202" y="876747"/>
                  </a:lnTo>
                  <a:lnTo>
                    <a:pt x="4772" y="829812"/>
                  </a:lnTo>
                  <a:lnTo>
                    <a:pt x="10651" y="783558"/>
                  </a:lnTo>
                  <a:lnTo>
                    <a:pt x="18781" y="738045"/>
                  </a:lnTo>
                  <a:lnTo>
                    <a:pt x="29103" y="693329"/>
                  </a:lnTo>
                  <a:lnTo>
                    <a:pt x="41560" y="649470"/>
                  </a:lnTo>
                  <a:lnTo>
                    <a:pt x="56094" y="606525"/>
                  </a:lnTo>
                  <a:lnTo>
                    <a:pt x="72645" y="564552"/>
                  </a:lnTo>
                  <a:lnTo>
                    <a:pt x="91158" y="523610"/>
                  </a:lnTo>
                  <a:lnTo>
                    <a:pt x="111572" y="483756"/>
                  </a:lnTo>
                  <a:lnTo>
                    <a:pt x="133830" y="445049"/>
                  </a:lnTo>
                  <a:lnTo>
                    <a:pt x="157874" y="407547"/>
                  </a:lnTo>
                  <a:lnTo>
                    <a:pt x="183646" y="371307"/>
                  </a:lnTo>
                  <a:lnTo>
                    <a:pt x="211088" y="336389"/>
                  </a:lnTo>
                  <a:lnTo>
                    <a:pt x="240141" y="302850"/>
                  </a:lnTo>
                  <a:lnTo>
                    <a:pt x="270748" y="270748"/>
                  </a:lnTo>
                  <a:lnTo>
                    <a:pt x="302850" y="240141"/>
                  </a:lnTo>
                  <a:lnTo>
                    <a:pt x="336389" y="211088"/>
                  </a:lnTo>
                  <a:lnTo>
                    <a:pt x="371307" y="183646"/>
                  </a:lnTo>
                  <a:lnTo>
                    <a:pt x="407547" y="157874"/>
                  </a:lnTo>
                  <a:lnTo>
                    <a:pt x="445049" y="133830"/>
                  </a:lnTo>
                  <a:lnTo>
                    <a:pt x="483756" y="111572"/>
                  </a:lnTo>
                  <a:lnTo>
                    <a:pt x="523610" y="91158"/>
                  </a:lnTo>
                  <a:lnTo>
                    <a:pt x="564552" y="72645"/>
                  </a:lnTo>
                  <a:lnTo>
                    <a:pt x="606525" y="56094"/>
                  </a:lnTo>
                  <a:lnTo>
                    <a:pt x="649470" y="41560"/>
                  </a:lnTo>
                  <a:lnTo>
                    <a:pt x="693329" y="29103"/>
                  </a:lnTo>
                  <a:lnTo>
                    <a:pt x="738045" y="18781"/>
                  </a:lnTo>
                  <a:lnTo>
                    <a:pt x="783558" y="10651"/>
                  </a:lnTo>
                  <a:lnTo>
                    <a:pt x="829812" y="4772"/>
                  </a:lnTo>
                  <a:lnTo>
                    <a:pt x="876747" y="1202"/>
                  </a:lnTo>
                  <a:lnTo>
                    <a:pt x="924306" y="0"/>
                  </a:lnTo>
                  <a:lnTo>
                    <a:pt x="971875" y="1202"/>
                  </a:lnTo>
                  <a:lnTo>
                    <a:pt x="1018820" y="4772"/>
                  </a:lnTo>
                  <a:lnTo>
                    <a:pt x="1065082" y="10651"/>
                  </a:lnTo>
                  <a:lnTo>
                    <a:pt x="1110603" y="18781"/>
                  </a:lnTo>
                  <a:lnTo>
                    <a:pt x="1155324" y="29103"/>
                  </a:lnTo>
                  <a:lnTo>
                    <a:pt x="1199188" y="41560"/>
                  </a:lnTo>
                  <a:lnTo>
                    <a:pt x="1242137" y="56094"/>
                  </a:lnTo>
                  <a:lnTo>
                    <a:pt x="1284112" y="72645"/>
                  </a:lnTo>
                  <a:lnTo>
                    <a:pt x="1325056" y="91158"/>
                  </a:lnTo>
                  <a:lnTo>
                    <a:pt x="1364911" y="111572"/>
                  </a:lnTo>
                  <a:lnTo>
                    <a:pt x="1403618" y="133830"/>
                  </a:lnTo>
                  <a:lnTo>
                    <a:pt x="1441120" y="157874"/>
                  </a:lnTo>
                  <a:lnTo>
                    <a:pt x="1477358" y="183646"/>
                  </a:lnTo>
                  <a:lnTo>
                    <a:pt x="1512275" y="211088"/>
                  </a:lnTo>
                  <a:lnTo>
                    <a:pt x="1545812" y="240141"/>
                  </a:lnTo>
                  <a:lnTo>
                    <a:pt x="1577911" y="270748"/>
                  </a:lnTo>
                  <a:lnTo>
                    <a:pt x="1608515" y="302850"/>
                  </a:lnTo>
                  <a:lnTo>
                    <a:pt x="1637564" y="336389"/>
                  </a:lnTo>
                  <a:lnTo>
                    <a:pt x="1665002" y="371307"/>
                  </a:lnTo>
                  <a:lnTo>
                    <a:pt x="1690770" y="407547"/>
                  </a:lnTo>
                  <a:lnTo>
                    <a:pt x="1714811" y="445049"/>
                  </a:lnTo>
                  <a:lnTo>
                    <a:pt x="1737065" y="483756"/>
                  </a:lnTo>
                  <a:lnTo>
                    <a:pt x="1757475" y="523610"/>
                  </a:lnTo>
                  <a:lnTo>
                    <a:pt x="1775983" y="564552"/>
                  </a:lnTo>
                  <a:lnTo>
                    <a:pt x="1792532" y="606525"/>
                  </a:lnTo>
                  <a:lnTo>
                    <a:pt x="1807062" y="649470"/>
                  </a:lnTo>
                  <a:lnTo>
                    <a:pt x="1819516" y="693329"/>
                  </a:lnTo>
                  <a:lnTo>
                    <a:pt x="1829835" y="738045"/>
                  </a:lnTo>
                  <a:lnTo>
                    <a:pt x="1837963" y="783558"/>
                  </a:lnTo>
                  <a:lnTo>
                    <a:pt x="1843840" y="829812"/>
                  </a:lnTo>
                  <a:lnTo>
                    <a:pt x="1847409" y="876747"/>
                  </a:lnTo>
                  <a:lnTo>
                    <a:pt x="1848612" y="924306"/>
                  </a:lnTo>
                  <a:lnTo>
                    <a:pt x="1847409" y="971869"/>
                  </a:lnTo>
                  <a:lnTo>
                    <a:pt x="1843840" y="1018807"/>
                  </a:lnTo>
                  <a:lnTo>
                    <a:pt x="1837963" y="1065064"/>
                  </a:lnTo>
                  <a:lnTo>
                    <a:pt x="1829835" y="1110580"/>
                  </a:lnTo>
                  <a:lnTo>
                    <a:pt x="1819516" y="1155297"/>
                  </a:lnTo>
                  <a:lnTo>
                    <a:pt x="1807062" y="1199157"/>
                  </a:lnTo>
                  <a:lnTo>
                    <a:pt x="1792532" y="1242103"/>
                  </a:lnTo>
                  <a:lnTo>
                    <a:pt x="1775983" y="1284076"/>
                  </a:lnTo>
                  <a:lnTo>
                    <a:pt x="1757475" y="1325018"/>
                  </a:lnTo>
                  <a:lnTo>
                    <a:pt x="1737065" y="1364872"/>
                  </a:lnTo>
                  <a:lnTo>
                    <a:pt x="1714811" y="1403578"/>
                  </a:lnTo>
                  <a:lnTo>
                    <a:pt x="1690770" y="1441079"/>
                  </a:lnTo>
                  <a:lnTo>
                    <a:pt x="1665002" y="1477316"/>
                  </a:lnTo>
                  <a:lnTo>
                    <a:pt x="1637564" y="1512233"/>
                  </a:lnTo>
                  <a:lnTo>
                    <a:pt x="1608515" y="1545770"/>
                  </a:lnTo>
                  <a:lnTo>
                    <a:pt x="1577911" y="1577870"/>
                  </a:lnTo>
                  <a:lnTo>
                    <a:pt x="1545812" y="1608474"/>
                  </a:lnTo>
                  <a:lnTo>
                    <a:pt x="1512275" y="1637525"/>
                  </a:lnTo>
                  <a:lnTo>
                    <a:pt x="1477358" y="1664964"/>
                  </a:lnTo>
                  <a:lnTo>
                    <a:pt x="1441120" y="1690733"/>
                  </a:lnTo>
                  <a:lnTo>
                    <a:pt x="1403618" y="1714774"/>
                  </a:lnTo>
                  <a:lnTo>
                    <a:pt x="1364911" y="1737030"/>
                  </a:lnTo>
                  <a:lnTo>
                    <a:pt x="1325056" y="1757442"/>
                  </a:lnTo>
                  <a:lnTo>
                    <a:pt x="1284112" y="1775951"/>
                  </a:lnTo>
                  <a:lnTo>
                    <a:pt x="1242137" y="1792501"/>
                  </a:lnTo>
                  <a:lnTo>
                    <a:pt x="1199188" y="1807032"/>
                  </a:lnTo>
                  <a:lnTo>
                    <a:pt x="1155324" y="1819487"/>
                  </a:lnTo>
                  <a:lnTo>
                    <a:pt x="1110603" y="1829808"/>
                  </a:lnTo>
                  <a:lnTo>
                    <a:pt x="1065082" y="1837936"/>
                  </a:lnTo>
                  <a:lnTo>
                    <a:pt x="1018820" y="1843814"/>
                  </a:lnTo>
                  <a:lnTo>
                    <a:pt x="971875" y="1847383"/>
                  </a:lnTo>
                  <a:lnTo>
                    <a:pt x="924306" y="1848586"/>
                  </a:lnTo>
                  <a:lnTo>
                    <a:pt x="876747" y="1847383"/>
                  </a:lnTo>
                  <a:lnTo>
                    <a:pt x="829812" y="1843814"/>
                  </a:lnTo>
                  <a:lnTo>
                    <a:pt x="783558" y="1837936"/>
                  </a:lnTo>
                  <a:lnTo>
                    <a:pt x="738045" y="1829808"/>
                  </a:lnTo>
                  <a:lnTo>
                    <a:pt x="693329" y="1819487"/>
                  </a:lnTo>
                  <a:lnTo>
                    <a:pt x="649470" y="1807032"/>
                  </a:lnTo>
                  <a:lnTo>
                    <a:pt x="606525" y="1792501"/>
                  </a:lnTo>
                  <a:lnTo>
                    <a:pt x="564552" y="1775951"/>
                  </a:lnTo>
                  <a:lnTo>
                    <a:pt x="523610" y="1757442"/>
                  </a:lnTo>
                  <a:lnTo>
                    <a:pt x="483756" y="1737030"/>
                  </a:lnTo>
                  <a:lnTo>
                    <a:pt x="445049" y="1714774"/>
                  </a:lnTo>
                  <a:lnTo>
                    <a:pt x="407547" y="1690733"/>
                  </a:lnTo>
                  <a:lnTo>
                    <a:pt x="371307" y="1664964"/>
                  </a:lnTo>
                  <a:lnTo>
                    <a:pt x="336389" y="1637525"/>
                  </a:lnTo>
                  <a:lnTo>
                    <a:pt x="302850" y="1608474"/>
                  </a:lnTo>
                  <a:lnTo>
                    <a:pt x="270748" y="1577870"/>
                  </a:lnTo>
                  <a:lnTo>
                    <a:pt x="240141" y="1545770"/>
                  </a:lnTo>
                  <a:lnTo>
                    <a:pt x="211088" y="1512233"/>
                  </a:lnTo>
                  <a:lnTo>
                    <a:pt x="183646" y="1477316"/>
                  </a:lnTo>
                  <a:lnTo>
                    <a:pt x="157874" y="1441079"/>
                  </a:lnTo>
                  <a:lnTo>
                    <a:pt x="133830" y="1403578"/>
                  </a:lnTo>
                  <a:lnTo>
                    <a:pt x="111572" y="1364872"/>
                  </a:lnTo>
                  <a:lnTo>
                    <a:pt x="91158" y="1325018"/>
                  </a:lnTo>
                  <a:lnTo>
                    <a:pt x="72645" y="1284076"/>
                  </a:lnTo>
                  <a:lnTo>
                    <a:pt x="56094" y="1242103"/>
                  </a:lnTo>
                  <a:lnTo>
                    <a:pt x="41560" y="1199157"/>
                  </a:lnTo>
                  <a:lnTo>
                    <a:pt x="29103" y="1155297"/>
                  </a:lnTo>
                  <a:lnTo>
                    <a:pt x="18781" y="1110580"/>
                  </a:lnTo>
                  <a:lnTo>
                    <a:pt x="10651" y="1065064"/>
                  </a:lnTo>
                  <a:lnTo>
                    <a:pt x="4772" y="1018807"/>
                  </a:lnTo>
                  <a:lnTo>
                    <a:pt x="1202" y="971869"/>
                  </a:lnTo>
                  <a:lnTo>
                    <a:pt x="0" y="924306"/>
                  </a:lnTo>
                  <a:close/>
                </a:path>
              </a:pathLst>
            </a:custGeom>
            <a:ln w="47625">
              <a:solidFill>
                <a:srgbClr val="FF80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9"/>
          <p:cNvSpPr txBox="1"/>
          <p:nvPr/>
        </p:nvSpPr>
        <p:spPr>
          <a:xfrm>
            <a:off x="804519" y="3661087"/>
            <a:ext cx="590550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b="1" spc="-4" dirty="0">
                <a:solidFill>
                  <a:srgbClr val="3B3837"/>
                </a:solidFill>
                <a:latin typeface="Candara"/>
                <a:cs typeface="Candara"/>
              </a:rPr>
              <a:t>Ц</a:t>
            </a:r>
            <a:r>
              <a:rPr sz="2100" b="1" spc="-11" dirty="0">
                <a:solidFill>
                  <a:srgbClr val="3B3837"/>
                </a:solidFill>
                <a:latin typeface="Candara"/>
                <a:cs typeface="Candara"/>
              </a:rPr>
              <a:t>е</a:t>
            </a:r>
            <a:r>
              <a:rPr sz="2100" b="1" spc="-8" dirty="0">
                <a:solidFill>
                  <a:srgbClr val="3B3837"/>
                </a:solidFill>
                <a:latin typeface="Candara"/>
                <a:cs typeface="Candara"/>
              </a:rPr>
              <a:t>ль</a:t>
            </a:r>
            <a:endParaRPr sz="2100">
              <a:latin typeface="Candara"/>
              <a:cs typeface="Candara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3625215" y="3661087"/>
            <a:ext cx="845820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b="1" spc="-4" dirty="0">
                <a:solidFill>
                  <a:srgbClr val="3B3837"/>
                </a:solidFill>
                <a:latin typeface="Candara"/>
                <a:cs typeface="Candara"/>
              </a:rPr>
              <a:t>З</a:t>
            </a:r>
            <a:r>
              <a:rPr sz="2100" b="1" spc="-15" dirty="0">
                <a:solidFill>
                  <a:srgbClr val="3B3837"/>
                </a:solidFill>
                <a:latin typeface="Candara"/>
                <a:cs typeface="Candara"/>
              </a:rPr>
              <a:t>а</a:t>
            </a:r>
            <a:r>
              <a:rPr sz="2100" b="1" spc="-8" dirty="0">
                <a:solidFill>
                  <a:srgbClr val="3B3837"/>
                </a:solidFill>
                <a:latin typeface="Candara"/>
                <a:cs typeface="Candara"/>
              </a:rPr>
              <a:t>да</a:t>
            </a:r>
            <a:r>
              <a:rPr sz="2100" b="1" spc="-11" dirty="0">
                <a:solidFill>
                  <a:srgbClr val="3B3837"/>
                </a:solidFill>
                <a:latin typeface="Candara"/>
                <a:cs typeface="Candara"/>
              </a:rPr>
              <a:t>ч</a:t>
            </a:r>
            <a:r>
              <a:rPr sz="2100" b="1" spc="-4" dirty="0">
                <a:solidFill>
                  <a:srgbClr val="3B3837"/>
                </a:solidFill>
                <a:latin typeface="Candara"/>
                <a:cs typeface="Candara"/>
              </a:rPr>
              <a:t>и</a:t>
            </a:r>
            <a:endParaRPr sz="2100">
              <a:latin typeface="Candara"/>
              <a:cs typeface="Candara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6266020" y="3661087"/>
            <a:ext cx="166020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b="1" spc="-4" dirty="0">
                <a:solidFill>
                  <a:srgbClr val="3B3837"/>
                </a:solidFill>
                <a:latin typeface="Candara"/>
                <a:cs typeface="Candara"/>
              </a:rPr>
              <a:t>М</a:t>
            </a:r>
            <a:r>
              <a:rPr sz="2100" b="1" spc="-15" dirty="0">
                <a:solidFill>
                  <a:srgbClr val="3B3837"/>
                </a:solidFill>
                <a:latin typeface="Candara"/>
                <a:cs typeface="Candara"/>
              </a:rPr>
              <a:t>е</a:t>
            </a:r>
            <a:r>
              <a:rPr sz="2100" b="1" spc="-4" dirty="0">
                <a:solidFill>
                  <a:srgbClr val="3B3837"/>
                </a:solidFill>
                <a:latin typeface="Candara"/>
                <a:cs typeface="Candara"/>
              </a:rPr>
              <a:t>р</a:t>
            </a:r>
            <a:r>
              <a:rPr sz="2100" b="1" spc="-11" dirty="0">
                <a:solidFill>
                  <a:srgbClr val="3B3837"/>
                </a:solidFill>
                <a:latin typeface="Candara"/>
                <a:cs typeface="Candara"/>
              </a:rPr>
              <a:t>о</a:t>
            </a:r>
            <a:r>
              <a:rPr sz="2100" b="1" spc="-4" dirty="0">
                <a:solidFill>
                  <a:srgbClr val="3B3837"/>
                </a:solidFill>
                <a:latin typeface="Candara"/>
                <a:cs typeface="Candara"/>
              </a:rPr>
              <a:t>п</a:t>
            </a:r>
            <a:r>
              <a:rPr sz="2100" b="1" spc="-15" dirty="0">
                <a:solidFill>
                  <a:srgbClr val="3B3837"/>
                </a:solidFill>
                <a:latin typeface="Candara"/>
                <a:cs typeface="Candara"/>
              </a:rPr>
              <a:t>р</a:t>
            </a:r>
            <a:r>
              <a:rPr sz="2100" b="1" spc="-4" dirty="0">
                <a:solidFill>
                  <a:srgbClr val="3B3837"/>
                </a:solidFill>
                <a:latin typeface="Candara"/>
                <a:cs typeface="Candara"/>
              </a:rPr>
              <a:t>иятия</a:t>
            </a:r>
            <a:endParaRPr sz="2100">
              <a:latin typeface="Candara"/>
              <a:cs typeface="Candar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1493616" y="3771518"/>
            <a:ext cx="1715453" cy="142875"/>
          </a:xfrm>
          <a:custGeom>
            <a:avLst/>
            <a:gdLst/>
            <a:ahLst/>
            <a:cxnLst/>
            <a:rect l="l" t="t" r="r" b="b"/>
            <a:pathLst>
              <a:path w="2287270" h="190500">
                <a:moveTo>
                  <a:pt x="2096515" y="0"/>
                </a:moveTo>
                <a:lnTo>
                  <a:pt x="2096515" y="190499"/>
                </a:lnTo>
                <a:lnTo>
                  <a:pt x="2248916" y="114299"/>
                </a:lnTo>
                <a:lnTo>
                  <a:pt x="2115566" y="114299"/>
                </a:lnTo>
                <a:lnTo>
                  <a:pt x="2115566" y="76199"/>
                </a:lnTo>
                <a:lnTo>
                  <a:pt x="2248916" y="76199"/>
                </a:lnTo>
                <a:lnTo>
                  <a:pt x="2096515" y="0"/>
                </a:lnTo>
                <a:close/>
              </a:path>
              <a:path w="2287270" h="190500">
                <a:moveTo>
                  <a:pt x="2096515" y="76199"/>
                </a:moveTo>
                <a:lnTo>
                  <a:pt x="0" y="76199"/>
                </a:lnTo>
                <a:lnTo>
                  <a:pt x="0" y="114299"/>
                </a:lnTo>
                <a:lnTo>
                  <a:pt x="2096515" y="114299"/>
                </a:lnTo>
                <a:lnTo>
                  <a:pt x="2096515" y="76199"/>
                </a:lnTo>
                <a:close/>
              </a:path>
              <a:path w="2287270" h="190500">
                <a:moveTo>
                  <a:pt x="2248916" y="76199"/>
                </a:moveTo>
                <a:lnTo>
                  <a:pt x="2115566" y="76199"/>
                </a:lnTo>
                <a:lnTo>
                  <a:pt x="2115566" y="114299"/>
                </a:lnTo>
                <a:lnTo>
                  <a:pt x="2248916" y="114299"/>
                </a:lnTo>
                <a:lnTo>
                  <a:pt x="2287016" y="95249"/>
                </a:lnTo>
                <a:lnTo>
                  <a:pt x="2248916" y="76199"/>
                </a:lnTo>
                <a:close/>
              </a:path>
            </a:pathLst>
          </a:custGeom>
          <a:solidFill>
            <a:srgbClr val="FF8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3"/>
          <p:cNvGrpSpPr/>
          <p:nvPr/>
        </p:nvGrpSpPr>
        <p:grpSpPr>
          <a:xfrm>
            <a:off x="3721990" y="2466301"/>
            <a:ext cx="4839176" cy="1063466"/>
            <a:chOff x="4962652" y="3288398"/>
            <a:chExt cx="6452235" cy="1417955"/>
          </a:xfrm>
        </p:grpSpPr>
        <p:pic>
          <p:nvPicPr>
            <p:cNvPr id="18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2652" y="3288398"/>
              <a:ext cx="718553" cy="707783"/>
            </a:xfrm>
            <a:prstGeom prst="rect">
              <a:avLst/>
            </a:prstGeom>
          </p:spPr>
        </p:pic>
        <p:pic>
          <p:nvPicPr>
            <p:cNvPr id="19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0885" y="3293351"/>
              <a:ext cx="718553" cy="707783"/>
            </a:xfrm>
            <a:prstGeom prst="rect">
              <a:avLst/>
            </a:prstGeom>
          </p:spPr>
        </p:pic>
        <p:pic>
          <p:nvPicPr>
            <p:cNvPr id="20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98532" y="3732542"/>
              <a:ext cx="1132243" cy="973442"/>
            </a:xfrm>
            <a:prstGeom prst="rect">
              <a:avLst/>
            </a:prstGeom>
          </p:spPr>
        </p:pic>
        <p:sp>
          <p:nvSpPr>
            <p:cNvPr id="21" name="object 17"/>
            <p:cNvSpPr/>
            <p:nvPr/>
          </p:nvSpPr>
          <p:spPr>
            <a:xfrm>
              <a:off x="10782680" y="3681094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311150" y="0"/>
                  </a:moveTo>
                  <a:lnTo>
                    <a:pt x="265144" y="3373"/>
                  </a:lnTo>
                  <a:lnTo>
                    <a:pt x="221243" y="13174"/>
                  </a:lnTo>
                  <a:lnTo>
                    <a:pt x="179927" y="28921"/>
                  </a:lnTo>
                  <a:lnTo>
                    <a:pt x="141674" y="50131"/>
                  </a:lnTo>
                  <a:lnTo>
                    <a:pt x="106966" y="76324"/>
                  </a:lnTo>
                  <a:lnTo>
                    <a:pt x="76281" y="107017"/>
                  </a:lnTo>
                  <a:lnTo>
                    <a:pt x="50099" y="141731"/>
                  </a:lnTo>
                  <a:lnTo>
                    <a:pt x="28900" y="179982"/>
                  </a:lnTo>
                  <a:lnTo>
                    <a:pt x="13164" y="221290"/>
                  </a:lnTo>
                  <a:lnTo>
                    <a:pt x="3371" y="265173"/>
                  </a:lnTo>
                  <a:lnTo>
                    <a:pt x="0" y="311149"/>
                  </a:lnTo>
                  <a:lnTo>
                    <a:pt x="3371" y="357126"/>
                  </a:lnTo>
                  <a:lnTo>
                    <a:pt x="13164" y="401009"/>
                  </a:lnTo>
                  <a:lnTo>
                    <a:pt x="28900" y="442317"/>
                  </a:lnTo>
                  <a:lnTo>
                    <a:pt x="50099" y="480568"/>
                  </a:lnTo>
                  <a:lnTo>
                    <a:pt x="76281" y="515282"/>
                  </a:lnTo>
                  <a:lnTo>
                    <a:pt x="106966" y="545975"/>
                  </a:lnTo>
                  <a:lnTo>
                    <a:pt x="141674" y="572168"/>
                  </a:lnTo>
                  <a:lnTo>
                    <a:pt x="179927" y="593378"/>
                  </a:lnTo>
                  <a:lnTo>
                    <a:pt x="221243" y="609125"/>
                  </a:lnTo>
                  <a:lnTo>
                    <a:pt x="265144" y="618926"/>
                  </a:lnTo>
                  <a:lnTo>
                    <a:pt x="311150" y="622299"/>
                  </a:lnTo>
                  <a:lnTo>
                    <a:pt x="357123" y="618926"/>
                  </a:lnTo>
                  <a:lnTo>
                    <a:pt x="400998" y="609125"/>
                  </a:lnTo>
                  <a:lnTo>
                    <a:pt x="442294" y="593378"/>
                  </a:lnTo>
                  <a:lnTo>
                    <a:pt x="480530" y="572168"/>
                  </a:lnTo>
                  <a:lnTo>
                    <a:pt x="515227" y="545975"/>
                  </a:lnTo>
                  <a:lnTo>
                    <a:pt x="545903" y="515282"/>
                  </a:lnTo>
                  <a:lnTo>
                    <a:pt x="572079" y="480568"/>
                  </a:lnTo>
                  <a:lnTo>
                    <a:pt x="593275" y="442317"/>
                  </a:lnTo>
                  <a:lnTo>
                    <a:pt x="609009" y="401009"/>
                  </a:lnTo>
                  <a:lnTo>
                    <a:pt x="618802" y="357126"/>
                  </a:lnTo>
                  <a:lnTo>
                    <a:pt x="622173" y="311149"/>
                  </a:lnTo>
                  <a:lnTo>
                    <a:pt x="618802" y="265173"/>
                  </a:lnTo>
                  <a:lnTo>
                    <a:pt x="609009" y="221290"/>
                  </a:lnTo>
                  <a:lnTo>
                    <a:pt x="593275" y="179982"/>
                  </a:lnTo>
                  <a:lnTo>
                    <a:pt x="572079" y="141731"/>
                  </a:lnTo>
                  <a:lnTo>
                    <a:pt x="545903" y="107017"/>
                  </a:lnTo>
                  <a:lnTo>
                    <a:pt x="515227" y="76324"/>
                  </a:lnTo>
                  <a:lnTo>
                    <a:pt x="480530" y="50131"/>
                  </a:lnTo>
                  <a:lnTo>
                    <a:pt x="442294" y="28921"/>
                  </a:lnTo>
                  <a:lnTo>
                    <a:pt x="400998" y="13174"/>
                  </a:lnTo>
                  <a:lnTo>
                    <a:pt x="357123" y="3373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10782680" y="3681094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0" y="311149"/>
                  </a:moveTo>
                  <a:lnTo>
                    <a:pt x="3371" y="265173"/>
                  </a:lnTo>
                  <a:lnTo>
                    <a:pt x="13164" y="221290"/>
                  </a:lnTo>
                  <a:lnTo>
                    <a:pt x="28900" y="179982"/>
                  </a:lnTo>
                  <a:lnTo>
                    <a:pt x="50099" y="141731"/>
                  </a:lnTo>
                  <a:lnTo>
                    <a:pt x="76281" y="107017"/>
                  </a:lnTo>
                  <a:lnTo>
                    <a:pt x="106966" y="76324"/>
                  </a:lnTo>
                  <a:lnTo>
                    <a:pt x="141674" y="50131"/>
                  </a:lnTo>
                  <a:lnTo>
                    <a:pt x="179927" y="28921"/>
                  </a:lnTo>
                  <a:lnTo>
                    <a:pt x="221243" y="13174"/>
                  </a:lnTo>
                  <a:lnTo>
                    <a:pt x="265144" y="3373"/>
                  </a:lnTo>
                  <a:lnTo>
                    <a:pt x="311150" y="0"/>
                  </a:lnTo>
                  <a:lnTo>
                    <a:pt x="357123" y="3373"/>
                  </a:lnTo>
                  <a:lnTo>
                    <a:pt x="400998" y="13174"/>
                  </a:lnTo>
                  <a:lnTo>
                    <a:pt x="442294" y="28921"/>
                  </a:lnTo>
                  <a:lnTo>
                    <a:pt x="480530" y="50131"/>
                  </a:lnTo>
                  <a:lnTo>
                    <a:pt x="515227" y="76324"/>
                  </a:lnTo>
                  <a:lnTo>
                    <a:pt x="545903" y="107017"/>
                  </a:lnTo>
                  <a:lnTo>
                    <a:pt x="572079" y="141731"/>
                  </a:lnTo>
                  <a:lnTo>
                    <a:pt x="593275" y="179982"/>
                  </a:lnTo>
                  <a:lnTo>
                    <a:pt x="609009" y="221290"/>
                  </a:lnTo>
                  <a:lnTo>
                    <a:pt x="618802" y="265173"/>
                  </a:lnTo>
                  <a:lnTo>
                    <a:pt x="622173" y="311149"/>
                  </a:lnTo>
                  <a:lnTo>
                    <a:pt x="618802" y="357126"/>
                  </a:lnTo>
                  <a:lnTo>
                    <a:pt x="609009" y="401009"/>
                  </a:lnTo>
                  <a:lnTo>
                    <a:pt x="593275" y="442317"/>
                  </a:lnTo>
                  <a:lnTo>
                    <a:pt x="572079" y="480568"/>
                  </a:lnTo>
                  <a:lnTo>
                    <a:pt x="545903" y="515282"/>
                  </a:lnTo>
                  <a:lnTo>
                    <a:pt x="515227" y="545975"/>
                  </a:lnTo>
                  <a:lnTo>
                    <a:pt x="480530" y="572168"/>
                  </a:lnTo>
                  <a:lnTo>
                    <a:pt x="442294" y="593378"/>
                  </a:lnTo>
                  <a:lnTo>
                    <a:pt x="400998" y="609125"/>
                  </a:lnTo>
                  <a:lnTo>
                    <a:pt x="357123" y="618926"/>
                  </a:lnTo>
                  <a:lnTo>
                    <a:pt x="311150" y="622299"/>
                  </a:lnTo>
                  <a:lnTo>
                    <a:pt x="265144" y="618926"/>
                  </a:lnTo>
                  <a:lnTo>
                    <a:pt x="221243" y="609125"/>
                  </a:lnTo>
                  <a:lnTo>
                    <a:pt x="179927" y="593378"/>
                  </a:lnTo>
                  <a:lnTo>
                    <a:pt x="141674" y="572168"/>
                  </a:lnTo>
                  <a:lnTo>
                    <a:pt x="106966" y="545975"/>
                  </a:lnTo>
                  <a:lnTo>
                    <a:pt x="76281" y="515282"/>
                  </a:lnTo>
                  <a:lnTo>
                    <a:pt x="50099" y="480568"/>
                  </a:lnTo>
                  <a:lnTo>
                    <a:pt x="28900" y="442317"/>
                  </a:lnTo>
                  <a:lnTo>
                    <a:pt x="13164" y="401009"/>
                  </a:lnTo>
                  <a:lnTo>
                    <a:pt x="3371" y="357126"/>
                  </a:lnTo>
                  <a:lnTo>
                    <a:pt x="0" y="311149"/>
                  </a:lnTo>
                  <a:close/>
                </a:path>
              </a:pathLst>
            </a:custGeom>
            <a:ln w="19050">
              <a:solidFill>
                <a:srgbClr val="7E7E7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10831703" y="3732529"/>
              <a:ext cx="521970" cy="521970"/>
            </a:xfrm>
            <a:custGeom>
              <a:avLst/>
              <a:gdLst/>
              <a:ahLst/>
              <a:cxnLst/>
              <a:rect l="l" t="t" r="r" b="b"/>
              <a:pathLst>
                <a:path w="521970" h="521970">
                  <a:moveTo>
                    <a:pt x="0" y="260858"/>
                  </a:moveTo>
                  <a:lnTo>
                    <a:pt x="4200" y="213948"/>
                  </a:lnTo>
                  <a:lnTo>
                    <a:pt x="16309" y="169805"/>
                  </a:lnTo>
                  <a:lnTo>
                    <a:pt x="35592" y="129163"/>
                  </a:lnTo>
                  <a:lnTo>
                    <a:pt x="61313" y="92758"/>
                  </a:lnTo>
                  <a:lnTo>
                    <a:pt x="92737" y="61325"/>
                  </a:lnTo>
                  <a:lnTo>
                    <a:pt x="129126" y="35597"/>
                  </a:lnTo>
                  <a:lnTo>
                    <a:pt x="169745" y="16311"/>
                  </a:lnTo>
                  <a:lnTo>
                    <a:pt x="213858" y="4200"/>
                  </a:lnTo>
                  <a:lnTo>
                    <a:pt x="260730" y="0"/>
                  </a:lnTo>
                  <a:lnTo>
                    <a:pt x="307640" y="4200"/>
                  </a:lnTo>
                  <a:lnTo>
                    <a:pt x="351783" y="16311"/>
                  </a:lnTo>
                  <a:lnTo>
                    <a:pt x="392425" y="35597"/>
                  </a:lnTo>
                  <a:lnTo>
                    <a:pt x="428830" y="61325"/>
                  </a:lnTo>
                  <a:lnTo>
                    <a:pt x="460263" y="92758"/>
                  </a:lnTo>
                  <a:lnTo>
                    <a:pt x="485991" y="129163"/>
                  </a:lnTo>
                  <a:lnTo>
                    <a:pt x="505277" y="169805"/>
                  </a:lnTo>
                  <a:lnTo>
                    <a:pt x="517388" y="213948"/>
                  </a:lnTo>
                  <a:lnTo>
                    <a:pt x="521589" y="260858"/>
                  </a:lnTo>
                  <a:lnTo>
                    <a:pt x="517388" y="307730"/>
                  </a:lnTo>
                  <a:lnTo>
                    <a:pt x="505277" y="351843"/>
                  </a:lnTo>
                  <a:lnTo>
                    <a:pt x="485991" y="392462"/>
                  </a:lnTo>
                  <a:lnTo>
                    <a:pt x="460263" y="428851"/>
                  </a:lnTo>
                  <a:lnTo>
                    <a:pt x="428830" y="460275"/>
                  </a:lnTo>
                  <a:lnTo>
                    <a:pt x="392425" y="485996"/>
                  </a:lnTo>
                  <a:lnTo>
                    <a:pt x="351783" y="505279"/>
                  </a:lnTo>
                  <a:lnTo>
                    <a:pt x="307640" y="517388"/>
                  </a:lnTo>
                  <a:lnTo>
                    <a:pt x="260730" y="521589"/>
                  </a:lnTo>
                  <a:lnTo>
                    <a:pt x="213858" y="517388"/>
                  </a:lnTo>
                  <a:lnTo>
                    <a:pt x="169745" y="505279"/>
                  </a:lnTo>
                  <a:lnTo>
                    <a:pt x="129126" y="485996"/>
                  </a:lnTo>
                  <a:lnTo>
                    <a:pt x="92737" y="460275"/>
                  </a:lnTo>
                  <a:lnTo>
                    <a:pt x="61313" y="428851"/>
                  </a:lnTo>
                  <a:lnTo>
                    <a:pt x="35592" y="392462"/>
                  </a:lnTo>
                  <a:lnTo>
                    <a:pt x="16309" y="351843"/>
                  </a:lnTo>
                  <a:lnTo>
                    <a:pt x="4200" y="307730"/>
                  </a:lnTo>
                  <a:lnTo>
                    <a:pt x="0" y="260858"/>
                  </a:lnTo>
                  <a:close/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0"/>
          <p:cNvSpPr/>
          <p:nvPr/>
        </p:nvSpPr>
        <p:spPr>
          <a:xfrm>
            <a:off x="4969955" y="3771518"/>
            <a:ext cx="1153954" cy="142875"/>
          </a:xfrm>
          <a:custGeom>
            <a:avLst/>
            <a:gdLst/>
            <a:ahLst/>
            <a:cxnLst/>
            <a:rect l="l" t="t" r="r" b="b"/>
            <a:pathLst>
              <a:path w="1538604" h="190500">
                <a:moveTo>
                  <a:pt x="1347597" y="0"/>
                </a:moveTo>
                <a:lnTo>
                  <a:pt x="1347597" y="190499"/>
                </a:lnTo>
                <a:lnTo>
                  <a:pt x="1499997" y="114299"/>
                </a:lnTo>
                <a:lnTo>
                  <a:pt x="1366647" y="114299"/>
                </a:lnTo>
                <a:lnTo>
                  <a:pt x="1366647" y="76199"/>
                </a:lnTo>
                <a:lnTo>
                  <a:pt x="1499997" y="76199"/>
                </a:lnTo>
                <a:lnTo>
                  <a:pt x="1347597" y="0"/>
                </a:lnTo>
                <a:close/>
              </a:path>
              <a:path w="1538604" h="190500">
                <a:moveTo>
                  <a:pt x="1347597" y="76199"/>
                </a:moveTo>
                <a:lnTo>
                  <a:pt x="0" y="76199"/>
                </a:lnTo>
                <a:lnTo>
                  <a:pt x="0" y="114299"/>
                </a:lnTo>
                <a:lnTo>
                  <a:pt x="1347597" y="114299"/>
                </a:lnTo>
                <a:lnTo>
                  <a:pt x="1347597" y="76199"/>
                </a:lnTo>
                <a:close/>
              </a:path>
              <a:path w="1538604" h="190500">
                <a:moveTo>
                  <a:pt x="1499997" y="76199"/>
                </a:moveTo>
                <a:lnTo>
                  <a:pt x="1366647" y="76199"/>
                </a:lnTo>
                <a:lnTo>
                  <a:pt x="1366647" y="114299"/>
                </a:lnTo>
                <a:lnTo>
                  <a:pt x="1499997" y="114299"/>
                </a:lnTo>
                <a:lnTo>
                  <a:pt x="1538097" y="95249"/>
                </a:lnTo>
                <a:lnTo>
                  <a:pt x="1499997" y="76199"/>
                </a:lnTo>
                <a:close/>
              </a:path>
            </a:pathLst>
          </a:custGeom>
          <a:solidFill>
            <a:srgbClr val="FF8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1"/>
          <p:cNvSpPr txBox="1"/>
          <p:nvPr/>
        </p:nvSpPr>
        <p:spPr>
          <a:xfrm>
            <a:off x="8202741" y="2813684"/>
            <a:ext cx="23479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>
                <a:solidFill>
                  <a:srgbClr val="3B3837"/>
                </a:solidFill>
                <a:latin typeface="Calibri"/>
                <a:cs typeface="Calibri"/>
              </a:rPr>
              <a:t>x2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2"/>
          <p:cNvGrpSpPr/>
          <p:nvPr/>
        </p:nvGrpSpPr>
        <p:grpSpPr>
          <a:xfrm>
            <a:off x="6573775" y="2753681"/>
            <a:ext cx="987266" cy="775811"/>
            <a:chOff x="8765031" y="3671570"/>
            <a:chExt cx="1316355" cy="1034415"/>
          </a:xfrm>
        </p:grpSpPr>
        <p:pic>
          <p:nvPicPr>
            <p:cNvPr id="27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5031" y="3732542"/>
              <a:ext cx="1132243" cy="973442"/>
            </a:xfrm>
            <a:prstGeom prst="rect">
              <a:avLst/>
            </a:prstGeom>
          </p:spPr>
        </p:pic>
        <p:sp>
          <p:nvSpPr>
            <p:cNvPr id="28" name="object 24"/>
            <p:cNvSpPr/>
            <p:nvPr/>
          </p:nvSpPr>
          <p:spPr>
            <a:xfrm>
              <a:off x="9449180" y="3681095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311150" y="0"/>
                  </a:moveTo>
                  <a:lnTo>
                    <a:pt x="265144" y="3373"/>
                  </a:lnTo>
                  <a:lnTo>
                    <a:pt x="221243" y="13174"/>
                  </a:lnTo>
                  <a:lnTo>
                    <a:pt x="179927" y="28921"/>
                  </a:lnTo>
                  <a:lnTo>
                    <a:pt x="141674" y="50131"/>
                  </a:lnTo>
                  <a:lnTo>
                    <a:pt x="106966" y="76324"/>
                  </a:lnTo>
                  <a:lnTo>
                    <a:pt x="76281" y="107017"/>
                  </a:lnTo>
                  <a:lnTo>
                    <a:pt x="50099" y="141731"/>
                  </a:lnTo>
                  <a:lnTo>
                    <a:pt x="28900" y="179982"/>
                  </a:lnTo>
                  <a:lnTo>
                    <a:pt x="13164" y="221290"/>
                  </a:lnTo>
                  <a:lnTo>
                    <a:pt x="3371" y="265173"/>
                  </a:lnTo>
                  <a:lnTo>
                    <a:pt x="0" y="311149"/>
                  </a:lnTo>
                  <a:lnTo>
                    <a:pt x="3371" y="357126"/>
                  </a:lnTo>
                  <a:lnTo>
                    <a:pt x="13164" y="401009"/>
                  </a:lnTo>
                  <a:lnTo>
                    <a:pt x="28900" y="442317"/>
                  </a:lnTo>
                  <a:lnTo>
                    <a:pt x="50099" y="480568"/>
                  </a:lnTo>
                  <a:lnTo>
                    <a:pt x="76281" y="515282"/>
                  </a:lnTo>
                  <a:lnTo>
                    <a:pt x="106966" y="545975"/>
                  </a:lnTo>
                  <a:lnTo>
                    <a:pt x="141674" y="572168"/>
                  </a:lnTo>
                  <a:lnTo>
                    <a:pt x="179927" y="593378"/>
                  </a:lnTo>
                  <a:lnTo>
                    <a:pt x="221243" y="609125"/>
                  </a:lnTo>
                  <a:lnTo>
                    <a:pt x="265144" y="618926"/>
                  </a:lnTo>
                  <a:lnTo>
                    <a:pt x="311150" y="622299"/>
                  </a:lnTo>
                  <a:lnTo>
                    <a:pt x="357123" y="618926"/>
                  </a:lnTo>
                  <a:lnTo>
                    <a:pt x="400998" y="609125"/>
                  </a:lnTo>
                  <a:lnTo>
                    <a:pt x="442294" y="593378"/>
                  </a:lnTo>
                  <a:lnTo>
                    <a:pt x="480530" y="572168"/>
                  </a:lnTo>
                  <a:lnTo>
                    <a:pt x="515227" y="545975"/>
                  </a:lnTo>
                  <a:lnTo>
                    <a:pt x="545903" y="515282"/>
                  </a:lnTo>
                  <a:lnTo>
                    <a:pt x="572079" y="480568"/>
                  </a:lnTo>
                  <a:lnTo>
                    <a:pt x="593275" y="442317"/>
                  </a:lnTo>
                  <a:lnTo>
                    <a:pt x="609009" y="401009"/>
                  </a:lnTo>
                  <a:lnTo>
                    <a:pt x="618802" y="357126"/>
                  </a:lnTo>
                  <a:lnTo>
                    <a:pt x="622173" y="311149"/>
                  </a:lnTo>
                  <a:lnTo>
                    <a:pt x="618802" y="265173"/>
                  </a:lnTo>
                  <a:lnTo>
                    <a:pt x="609009" y="221290"/>
                  </a:lnTo>
                  <a:lnTo>
                    <a:pt x="593275" y="179982"/>
                  </a:lnTo>
                  <a:lnTo>
                    <a:pt x="572079" y="141731"/>
                  </a:lnTo>
                  <a:lnTo>
                    <a:pt x="545903" y="107017"/>
                  </a:lnTo>
                  <a:lnTo>
                    <a:pt x="515227" y="76324"/>
                  </a:lnTo>
                  <a:lnTo>
                    <a:pt x="480530" y="50131"/>
                  </a:lnTo>
                  <a:lnTo>
                    <a:pt x="442294" y="28921"/>
                  </a:lnTo>
                  <a:lnTo>
                    <a:pt x="400998" y="13174"/>
                  </a:lnTo>
                  <a:lnTo>
                    <a:pt x="357123" y="3373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9449180" y="3681095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0" y="311149"/>
                  </a:moveTo>
                  <a:lnTo>
                    <a:pt x="3371" y="265173"/>
                  </a:lnTo>
                  <a:lnTo>
                    <a:pt x="13164" y="221290"/>
                  </a:lnTo>
                  <a:lnTo>
                    <a:pt x="28900" y="179982"/>
                  </a:lnTo>
                  <a:lnTo>
                    <a:pt x="50099" y="141731"/>
                  </a:lnTo>
                  <a:lnTo>
                    <a:pt x="76281" y="107017"/>
                  </a:lnTo>
                  <a:lnTo>
                    <a:pt x="106966" y="76324"/>
                  </a:lnTo>
                  <a:lnTo>
                    <a:pt x="141674" y="50131"/>
                  </a:lnTo>
                  <a:lnTo>
                    <a:pt x="179927" y="28921"/>
                  </a:lnTo>
                  <a:lnTo>
                    <a:pt x="221243" y="13174"/>
                  </a:lnTo>
                  <a:lnTo>
                    <a:pt x="265144" y="3373"/>
                  </a:lnTo>
                  <a:lnTo>
                    <a:pt x="311150" y="0"/>
                  </a:lnTo>
                  <a:lnTo>
                    <a:pt x="357123" y="3373"/>
                  </a:lnTo>
                  <a:lnTo>
                    <a:pt x="400998" y="13174"/>
                  </a:lnTo>
                  <a:lnTo>
                    <a:pt x="442294" y="28921"/>
                  </a:lnTo>
                  <a:lnTo>
                    <a:pt x="480530" y="50131"/>
                  </a:lnTo>
                  <a:lnTo>
                    <a:pt x="515227" y="76324"/>
                  </a:lnTo>
                  <a:lnTo>
                    <a:pt x="545903" y="107017"/>
                  </a:lnTo>
                  <a:lnTo>
                    <a:pt x="572079" y="141731"/>
                  </a:lnTo>
                  <a:lnTo>
                    <a:pt x="593275" y="179982"/>
                  </a:lnTo>
                  <a:lnTo>
                    <a:pt x="609009" y="221290"/>
                  </a:lnTo>
                  <a:lnTo>
                    <a:pt x="618802" y="265173"/>
                  </a:lnTo>
                  <a:lnTo>
                    <a:pt x="622173" y="311149"/>
                  </a:lnTo>
                  <a:lnTo>
                    <a:pt x="618802" y="357126"/>
                  </a:lnTo>
                  <a:lnTo>
                    <a:pt x="609009" y="401009"/>
                  </a:lnTo>
                  <a:lnTo>
                    <a:pt x="593275" y="442317"/>
                  </a:lnTo>
                  <a:lnTo>
                    <a:pt x="572079" y="480568"/>
                  </a:lnTo>
                  <a:lnTo>
                    <a:pt x="545903" y="515282"/>
                  </a:lnTo>
                  <a:lnTo>
                    <a:pt x="515227" y="545975"/>
                  </a:lnTo>
                  <a:lnTo>
                    <a:pt x="480530" y="572168"/>
                  </a:lnTo>
                  <a:lnTo>
                    <a:pt x="442294" y="593378"/>
                  </a:lnTo>
                  <a:lnTo>
                    <a:pt x="400998" y="609125"/>
                  </a:lnTo>
                  <a:lnTo>
                    <a:pt x="357123" y="618926"/>
                  </a:lnTo>
                  <a:lnTo>
                    <a:pt x="311150" y="622299"/>
                  </a:lnTo>
                  <a:lnTo>
                    <a:pt x="265144" y="618926"/>
                  </a:lnTo>
                  <a:lnTo>
                    <a:pt x="221243" y="609125"/>
                  </a:lnTo>
                  <a:lnTo>
                    <a:pt x="179927" y="593378"/>
                  </a:lnTo>
                  <a:lnTo>
                    <a:pt x="141674" y="572168"/>
                  </a:lnTo>
                  <a:lnTo>
                    <a:pt x="106966" y="545975"/>
                  </a:lnTo>
                  <a:lnTo>
                    <a:pt x="76281" y="515282"/>
                  </a:lnTo>
                  <a:lnTo>
                    <a:pt x="50099" y="480568"/>
                  </a:lnTo>
                  <a:lnTo>
                    <a:pt x="28900" y="442317"/>
                  </a:lnTo>
                  <a:lnTo>
                    <a:pt x="13164" y="401009"/>
                  </a:lnTo>
                  <a:lnTo>
                    <a:pt x="3371" y="357126"/>
                  </a:lnTo>
                  <a:lnTo>
                    <a:pt x="0" y="311149"/>
                  </a:lnTo>
                  <a:close/>
                </a:path>
              </a:pathLst>
            </a:custGeom>
            <a:ln w="19050">
              <a:solidFill>
                <a:srgbClr val="7E7E7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9498202" y="3732530"/>
              <a:ext cx="521970" cy="521970"/>
            </a:xfrm>
            <a:custGeom>
              <a:avLst/>
              <a:gdLst/>
              <a:ahLst/>
              <a:cxnLst/>
              <a:rect l="l" t="t" r="r" b="b"/>
              <a:pathLst>
                <a:path w="521970" h="521970">
                  <a:moveTo>
                    <a:pt x="0" y="260858"/>
                  </a:moveTo>
                  <a:lnTo>
                    <a:pt x="4200" y="213948"/>
                  </a:lnTo>
                  <a:lnTo>
                    <a:pt x="16309" y="169805"/>
                  </a:lnTo>
                  <a:lnTo>
                    <a:pt x="35592" y="129163"/>
                  </a:lnTo>
                  <a:lnTo>
                    <a:pt x="61313" y="92758"/>
                  </a:lnTo>
                  <a:lnTo>
                    <a:pt x="92737" y="61325"/>
                  </a:lnTo>
                  <a:lnTo>
                    <a:pt x="129126" y="35597"/>
                  </a:lnTo>
                  <a:lnTo>
                    <a:pt x="169745" y="16311"/>
                  </a:lnTo>
                  <a:lnTo>
                    <a:pt x="213858" y="4200"/>
                  </a:lnTo>
                  <a:lnTo>
                    <a:pt x="260730" y="0"/>
                  </a:lnTo>
                  <a:lnTo>
                    <a:pt x="307640" y="4200"/>
                  </a:lnTo>
                  <a:lnTo>
                    <a:pt x="351783" y="16311"/>
                  </a:lnTo>
                  <a:lnTo>
                    <a:pt x="392425" y="35597"/>
                  </a:lnTo>
                  <a:lnTo>
                    <a:pt x="428830" y="61325"/>
                  </a:lnTo>
                  <a:lnTo>
                    <a:pt x="460263" y="92758"/>
                  </a:lnTo>
                  <a:lnTo>
                    <a:pt x="485991" y="129163"/>
                  </a:lnTo>
                  <a:lnTo>
                    <a:pt x="505277" y="169805"/>
                  </a:lnTo>
                  <a:lnTo>
                    <a:pt x="517388" y="213948"/>
                  </a:lnTo>
                  <a:lnTo>
                    <a:pt x="521589" y="260858"/>
                  </a:lnTo>
                  <a:lnTo>
                    <a:pt x="517388" y="307730"/>
                  </a:lnTo>
                  <a:lnTo>
                    <a:pt x="505277" y="351843"/>
                  </a:lnTo>
                  <a:lnTo>
                    <a:pt x="485991" y="392462"/>
                  </a:lnTo>
                  <a:lnTo>
                    <a:pt x="460263" y="428851"/>
                  </a:lnTo>
                  <a:lnTo>
                    <a:pt x="428830" y="460275"/>
                  </a:lnTo>
                  <a:lnTo>
                    <a:pt x="392425" y="485996"/>
                  </a:lnTo>
                  <a:lnTo>
                    <a:pt x="351783" y="505279"/>
                  </a:lnTo>
                  <a:lnTo>
                    <a:pt x="307640" y="517388"/>
                  </a:lnTo>
                  <a:lnTo>
                    <a:pt x="260730" y="521589"/>
                  </a:lnTo>
                  <a:lnTo>
                    <a:pt x="213858" y="517388"/>
                  </a:lnTo>
                  <a:lnTo>
                    <a:pt x="169745" y="505279"/>
                  </a:lnTo>
                  <a:lnTo>
                    <a:pt x="129126" y="485996"/>
                  </a:lnTo>
                  <a:lnTo>
                    <a:pt x="92737" y="460275"/>
                  </a:lnTo>
                  <a:lnTo>
                    <a:pt x="61313" y="428851"/>
                  </a:lnTo>
                  <a:lnTo>
                    <a:pt x="35592" y="392462"/>
                  </a:lnTo>
                  <a:lnTo>
                    <a:pt x="16309" y="351843"/>
                  </a:lnTo>
                  <a:lnTo>
                    <a:pt x="4200" y="307730"/>
                  </a:lnTo>
                  <a:lnTo>
                    <a:pt x="0" y="260858"/>
                  </a:lnTo>
                  <a:close/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27"/>
          <p:cNvSpPr txBox="1"/>
          <p:nvPr/>
        </p:nvSpPr>
        <p:spPr>
          <a:xfrm>
            <a:off x="7202331" y="2813684"/>
            <a:ext cx="23479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>
                <a:solidFill>
                  <a:srgbClr val="3B3837"/>
                </a:solidFill>
                <a:latin typeface="Calibri"/>
                <a:cs typeface="Calibri"/>
              </a:rPr>
              <a:t>x2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28"/>
          <p:cNvGrpSpPr/>
          <p:nvPr/>
        </p:nvGrpSpPr>
        <p:grpSpPr>
          <a:xfrm>
            <a:off x="5573650" y="2753681"/>
            <a:ext cx="987266" cy="775811"/>
            <a:chOff x="7431531" y="3671570"/>
            <a:chExt cx="1316355" cy="1034415"/>
          </a:xfrm>
        </p:grpSpPr>
        <p:pic>
          <p:nvPicPr>
            <p:cNvPr id="33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1531" y="3732542"/>
              <a:ext cx="1132243" cy="973442"/>
            </a:xfrm>
            <a:prstGeom prst="rect">
              <a:avLst/>
            </a:prstGeom>
          </p:spPr>
        </p:pic>
        <p:sp>
          <p:nvSpPr>
            <p:cNvPr id="34" name="object 30"/>
            <p:cNvSpPr/>
            <p:nvPr/>
          </p:nvSpPr>
          <p:spPr>
            <a:xfrm>
              <a:off x="8115680" y="3681095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311150" y="0"/>
                  </a:moveTo>
                  <a:lnTo>
                    <a:pt x="265144" y="3373"/>
                  </a:lnTo>
                  <a:lnTo>
                    <a:pt x="221243" y="13174"/>
                  </a:lnTo>
                  <a:lnTo>
                    <a:pt x="179927" y="28921"/>
                  </a:lnTo>
                  <a:lnTo>
                    <a:pt x="141674" y="50131"/>
                  </a:lnTo>
                  <a:lnTo>
                    <a:pt x="106966" y="76324"/>
                  </a:lnTo>
                  <a:lnTo>
                    <a:pt x="76281" y="107017"/>
                  </a:lnTo>
                  <a:lnTo>
                    <a:pt x="50099" y="141731"/>
                  </a:lnTo>
                  <a:lnTo>
                    <a:pt x="28900" y="179982"/>
                  </a:lnTo>
                  <a:lnTo>
                    <a:pt x="13164" y="221290"/>
                  </a:lnTo>
                  <a:lnTo>
                    <a:pt x="3371" y="265173"/>
                  </a:lnTo>
                  <a:lnTo>
                    <a:pt x="0" y="311149"/>
                  </a:lnTo>
                  <a:lnTo>
                    <a:pt x="3371" y="357126"/>
                  </a:lnTo>
                  <a:lnTo>
                    <a:pt x="13164" y="401009"/>
                  </a:lnTo>
                  <a:lnTo>
                    <a:pt x="28900" y="442317"/>
                  </a:lnTo>
                  <a:lnTo>
                    <a:pt x="50099" y="480568"/>
                  </a:lnTo>
                  <a:lnTo>
                    <a:pt x="76281" y="515282"/>
                  </a:lnTo>
                  <a:lnTo>
                    <a:pt x="106966" y="545975"/>
                  </a:lnTo>
                  <a:lnTo>
                    <a:pt x="141674" y="572168"/>
                  </a:lnTo>
                  <a:lnTo>
                    <a:pt x="179927" y="593378"/>
                  </a:lnTo>
                  <a:lnTo>
                    <a:pt x="221243" y="609125"/>
                  </a:lnTo>
                  <a:lnTo>
                    <a:pt x="265144" y="618926"/>
                  </a:lnTo>
                  <a:lnTo>
                    <a:pt x="311150" y="622299"/>
                  </a:lnTo>
                  <a:lnTo>
                    <a:pt x="357123" y="618926"/>
                  </a:lnTo>
                  <a:lnTo>
                    <a:pt x="400998" y="609125"/>
                  </a:lnTo>
                  <a:lnTo>
                    <a:pt x="442294" y="593378"/>
                  </a:lnTo>
                  <a:lnTo>
                    <a:pt x="480530" y="572168"/>
                  </a:lnTo>
                  <a:lnTo>
                    <a:pt x="515227" y="545975"/>
                  </a:lnTo>
                  <a:lnTo>
                    <a:pt x="545903" y="515282"/>
                  </a:lnTo>
                  <a:lnTo>
                    <a:pt x="572079" y="480568"/>
                  </a:lnTo>
                  <a:lnTo>
                    <a:pt x="593275" y="442317"/>
                  </a:lnTo>
                  <a:lnTo>
                    <a:pt x="609009" y="401009"/>
                  </a:lnTo>
                  <a:lnTo>
                    <a:pt x="618802" y="357126"/>
                  </a:lnTo>
                  <a:lnTo>
                    <a:pt x="622173" y="311149"/>
                  </a:lnTo>
                  <a:lnTo>
                    <a:pt x="618802" y="265173"/>
                  </a:lnTo>
                  <a:lnTo>
                    <a:pt x="609009" y="221290"/>
                  </a:lnTo>
                  <a:lnTo>
                    <a:pt x="593275" y="179982"/>
                  </a:lnTo>
                  <a:lnTo>
                    <a:pt x="572079" y="141731"/>
                  </a:lnTo>
                  <a:lnTo>
                    <a:pt x="545903" y="107017"/>
                  </a:lnTo>
                  <a:lnTo>
                    <a:pt x="515227" y="76324"/>
                  </a:lnTo>
                  <a:lnTo>
                    <a:pt x="480530" y="50131"/>
                  </a:lnTo>
                  <a:lnTo>
                    <a:pt x="442294" y="28921"/>
                  </a:lnTo>
                  <a:lnTo>
                    <a:pt x="400998" y="13174"/>
                  </a:lnTo>
                  <a:lnTo>
                    <a:pt x="357123" y="3373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8115680" y="3681095"/>
              <a:ext cx="622300" cy="622300"/>
            </a:xfrm>
            <a:custGeom>
              <a:avLst/>
              <a:gdLst/>
              <a:ahLst/>
              <a:cxnLst/>
              <a:rect l="l" t="t" r="r" b="b"/>
              <a:pathLst>
                <a:path w="622300" h="622300">
                  <a:moveTo>
                    <a:pt x="0" y="311149"/>
                  </a:moveTo>
                  <a:lnTo>
                    <a:pt x="3371" y="265173"/>
                  </a:lnTo>
                  <a:lnTo>
                    <a:pt x="13164" y="221290"/>
                  </a:lnTo>
                  <a:lnTo>
                    <a:pt x="28900" y="179982"/>
                  </a:lnTo>
                  <a:lnTo>
                    <a:pt x="50099" y="141731"/>
                  </a:lnTo>
                  <a:lnTo>
                    <a:pt x="76281" y="107017"/>
                  </a:lnTo>
                  <a:lnTo>
                    <a:pt x="106966" y="76324"/>
                  </a:lnTo>
                  <a:lnTo>
                    <a:pt x="141674" y="50131"/>
                  </a:lnTo>
                  <a:lnTo>
                    <a:pt x="179927" y="28921"/>
                  </a:lnTo>
                  <a:lnTo>
                    <a:pt x="221243" y="13174"/>
                  </a:lnTo>
                  <a:lnTo>
                    <a:pt x="265144" y="3373"/>
                  </a:lnTo>
                  <a:lnTo>
                    <a:pt x="311150" y="0"/>
                  </a:lnTo>
                  <a:lnTo>
                    <a:pt x="357123" y="3373"/>
                  </a:lnTo>
                  <a:lnTo>
                    <a:pt x="400998" y="13174"/>
                  </a:lnTo>
                  <a:lnTo>
                    <a:pt x="442294" y="28921"/>
                  </a:lnTo>
                  <a:lnTo>
                    <a:pt x="480530" y="50131"/>
                  </a:lnTo>
                  <a:lnTo>
                    <a:pt x="515227" y="76324"/>
                  </a:lnTo>
                  <a:lnTo>
                    <a:pt x="545903" y="107017"/>
                  </a:lnTo>
                  <a:lnTo>
                    <a:pt x="572079" y="141731"/>
                  </a:lnTo>
                  <a:lnTo>
                    <a:pt x="593275" y="179982"/>
                  </a:lnTo>
                  <a:lnTo>
                    <a:pt x="609009" y="221290"/>
                  </a:lnTo>
                  <a:lnTo>
                    <a:pt x="618802" y="265173"/>
                  </a:lnTo>
                  <a:lnTo>
                    <a:pt x="622173" y="311149"/>
                  </a:lnTo>
                  <a:lnTo>
                    <a:pt x="618802" y="357126"/>
                  </a:lnTo>
                  <a:lnTo>
                    <a:pt x="609009" y="401009"/>
                  </a:lnTo>
                  <a:lnTo>
                    <a:pt x="593275" y="442317"/>
                  </a:lnTo>
                  <a:lnTo>
                    <a:pt x="572079" y="480568"/>
                  </a:lnTo>
                  <a:lnTo>
                    <a:pt x="545903" y="515282"/>
                  </a:lnTo>
                  <a:lnTo>
                    <a:pt x="515227" y="545975"/>
                  </a:lnTo>
                  <a:lnTo>
                    <a:pt x="480530" y="572168"/>
                  </a:lnTo>
                  <a:lnTo>
                    <a:pt x="442294" y="593378"/>
                  </a:lnTo>
                  <a:lnTo>
                    <a:pt x="400998" y="609125"/>
                  </a:lnTo>
                  <a:lnTo>
                    <a:pt x="357123" y="618926"/>
                  </a:lnTo>
                  <a:lnTo>
                    <a:pt x="311150" y="622299"/>
                  </a:lnTo>
                  <a:lnTo>
                    <a:pt x="265144" y="618926"/>
                  </a:lnTo>
                  <a:lnTo>
                    <a:pt x="221243" y="609125"/>
                  </a:lnTo>
                  <a:lnTo>
                    <a:pt x="179927" y="593378"/>
                  </a:lnTo>
                  <a:lnTo>
                    <a:pt x="141674" y="572168"/>
                  </a:lnTo>
                  <a:lnTo>
                    <a:pt x="106966" y="545975"/>
                  </a:lnTo>
                  <a:lnTo>
                    <a:pt x="76281" y="515282"/>
                  </a:lnTo>
                  <a:lnTo>
                    <a:pt x="50099" y="480568"/>
                  </a:lnTo>
                  <a:lnTo>
                    <a:pt x="28900" y="442317"/>
                  </a:lnTo>
                  <a:lnTo>
                    <a:pt x="13164" y="401009"/>
                  </a:lnTo>
                  <a:lnTo>
                    <a:pt x="3371" y="357126"/>
                  </a:lnTo>
                  <a:lnTo>
                    <a:pt x="0" y="311149"/>
                  </a:lnTo>
                  <a:close/>
                </a:path>
              </a:pathLst>
            </a:custGeom>
            <a:ln w="19050">
              <a:solidFill>
                <a:srgbClr val="7E7E7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8164702" y="3732530"/>
              <a:ext cx="521970" cy="521970"/>
            </a:xfrm>
            <a:custGeom>
              <a:avLst/>
              <a:gdLst/>
              <a:ahLst/>
              <a:cxnLst/>
              <a:rect l="l" t="t" r="r" b="b"/>
              <a:pathLst>
                <a:path w="521970" h="521970">
                  <a:moveTo>
                    <a:pt x="0" y="260858"/>
                  </a:moveTo>
                  <a:lnTo>
                    <a:pt x="4200" y="213948"/>
                  </a:lnTo>
                  <a:lnTo>
                    <a:pt x="16309" y="169805"/>
                  </a:lnTo>
                  <a:lnTo>
                    <a:pt x="35592" y="129163"/>
                  </a:lnTo>
                  <a:lnTo>
                    <a:pt x="61313" y="92758"/>
                  </a:lnTo>
                  <a:lnTo>
                    <a:pt x="92737" y="61325"/>
                  </a:lnTo>
                  <a:lnTo>
                    <a:pt x="129126" y="35597"/>
                  </a:lnTo>
                  <a:lnTo>
                    <a:pt x="169745" y="16311"/>
                  </a:lnTo>
                  <a:lnTo>
                    <a:pt x="213858" y="4200"/>
                  </a:lnTo>
                  <a:lnTo>
                    <a:pt x="260730" y="0"/>
                  </a:lnTo>
                  <a:lnTo>
                    <a:pt x="307640" y="4200"/>
                  </a:lnTo>
                  <a:lnTo>
                    <a:pt x="351783" y="16311"/>
                  </a:lnTo>
                  <a:lnTo>
                    <a:pt x="392425" y="35597"/>
                  </a:lnTo>
                  <a:lnTo>
                    <a:pt x="428830" y="61325"/>
                  </a:lnTo>
                  <a:lnTo>
                    <a:pt x="460263" y="92758"/>
                  </a:lnTo>
                  <a:lnTo>
                    <a:pt x="485991" y="129163"/>
                  </a:lnTo>
                  <a:lnTo>
                    <a:pt x="505277" y="169805"/>
                  </a:lnTo>
                  <a:lnTo>
                    <a:pt x="517388" y="213948"/>
                  </a:lnTo>
                  <a:lnTo>
                    <a:pt x="521589" y="260858"/>
                  </a:lnTo>
                  <a:lnTo>
                    <a:pt x="517388" y="307730"/>
                  </a:lnTo>
                  <a:lnTo>
                    <a:pt x="505277" y="351843"/>
                  </a:lnTo>
                  <a:lnTo>
                    <a:pt x="485991" y="392462"/>
                  </a:lnTo>
                  <a:lnTo>
                    <a:pt x="460263" y="428851"/>
                  </a:lnTo>
                  <a:lnTo>
                    <a:pt x="428830" y="460275"/>
                  </a:lnTo>
                  <a:lnTo>
                    <a:pt x="392425" y="485996"/>
                  </a:lnTo>
                  <a:lnTo>
                    <a:pt x="351783" y="505279"/>
                  </a:lnTo>
                  <a:lnTo>
                    <a:pt x="307640" y="517388"/>
                  </a:lnTo>
                  <a:lnTo>
                    <a:pt x="260730" y="521589"/>
                  </a:lnTo>
                  <a:lnTo>
                    <a:pt x="213858" y="517388"/>
                  </a:lnTo>
                  <a:lnTo>
                    <a:pt x="169745" y="505279"/>
                  </a:lnTo>
                  <a:lnTo>
                    <a:pt x="129126" y="485996"/>
                  </a:lnTo>
                  <a:lnTo>
                    <a:pt x="92737" y="460275"/>
                  </a:lnTo>
                  <a:lnTo>
                    <a:pt x="61313" y="428851"/>
                  </a:lnTo>
                  <a:lnTo>
                    <a:pt x="35592" y="392462"/>
                  </a:lnTo>
                  <a:lnTo>
                    <a:pt x="16309" y="351843"/>
                  </a:lnTo>
                  <a:lnTo>
                    <a:pt x="4200" y="307730"/>
                  </a:lnTo>
                  <a:lnTo>
                    <a:pt x="0" y="260858"/>
                  </a:lnTo>
                  <a:close/>
                </a:path>
              </a:pathLst>
            </a:custGeom>
            <a:ln w="285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3"/>
          <p:cNvSpPr txBox="1"/>
          <p:nvPr/>
        </p:nvSpPr>
        <p:spPr>
          <a:xfrm>
            <a:off x="6202016" y="2813684"/>
            <a:ext cx="23479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4" dirty="0">
                <a:solidFill>
                  <a:srgbClr val="3B3837"/>
                </a:solidFill>
                <a:latin typeface="Calibri"/>
                <a:cs typeface="Calibri"/>
              </a:rPr>
              <a:t>x</a:t>
            </a:r>
            <a:r>
              <a:rPr sz="1800" dirty="0">
                <a:solidFill>
                  <a:srgbClr val="3B3837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4"/>
          <p:cNvGrpSpPr/>
          <p:nvPr/>
        </p:nvGrpSpPr>
        <p:grpSpPr>
          <a:xfrm>
            <a:off x="3074290" y="1706975"/>
            <a:ext cx="4784408" cy="1290161"/>
            <a:chOff x="4099052" y="2275967"/>
            <a:chExt cx="6379210" cy="1720214"/>
          </a:xfrm>
        </p:grpSpPr>
        <p:pic>
          <p:nvPicPr>
            <p:cNvPr id="39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9052" y="3288398"/>
              <a:ext cx="718553" cy="707783"/>
            </a:xfrm>
            <a:prstGeom prst="rect">
              <a:avLst/>
            </a:prstGeom>
          </p:spPr>
        </p:pic>
        <p:sp>
          <p:nvSpPr>
            <p:cNvPr id="40" name="object 36"/>
            <p:cNvSpPr/>
            <p:nvPr/>
          </p:nvSpPr>
          <p:spPr>
            <a:xfrm>
              <a:off x="4305935" y="2275966"/>
              <a:ext cx="6172200" cy="1414780"/>
            </a:xfrm>
            <a:custGeom>
              <a:avLst/>
              <a:gdLst/>
              <a:ahLst/>
              <a:cxnLst/>
              <a:rect l="l" t="t" r="r" b="b"/>
              <a:pathLst>
                <a:path w="6172200" h="1414779">
                  <a:moveTo>
                    <a:pt x="31369" y="892937"/>
                  </a:moveTo>
                  <a:lnTo>
                    <a:pt x="16637" y="876427"/>
                  </a:lnTo>
                  <a:lnTo>
                    <a:pt x="0" y="891159"/>
                  </a:lnTo>
                  <a:lnTo>
                    <a:pt x="14859" y="907796"/>
                  </a:lnTo>
                  <a:lnTo>
                    <a:pt x="31369" y="892937"/>
                  </a:lnTo>
                  <a:close/>
                </a:path>
                <a:path w="6172200" h="1414779">
                  <a:moveTo>
                    <a:pt x="64516" y="863219"/>
                  </a:moveTo>
                  <a:lnTo>
                    <a:pt x="49657" y="846709"/>
                  </a:lnTo>
                  <a:lnTo>
                    <a:pt x="33147" y="861568"/>
                  </a:lnTo>
                  <a:lnTo>
                    <a:pt x="48006" y="878078"/>
                  </a:lnTo>
                  <a:lnTo>
                    <a:pt x="64516" y="863219"/>
                  </a:lnTo>
                  <a:close/>
                </a:path>
                <a:path w="6172200" h="1414779">
                  <a:moveTo>
                    <a:pt x="98171" y="834644"/>
                  </a:moveTo>
                  <a:lnTo>
                    <a:pt x="83820" y="817753"/>
                  </a:lnTo>
                  <a:lnTo>
                    <a:pt x="66802" y="832104"/>
                  </a:lnTo>
                  <a:lnTo>
                    <a:pt x="81153" y="848995"/>
                  </a:lnTo>
                  <a:lnTo>
                    <a:pt x="98171" y="834644"/>
                  </a:lnTo>
                  <a:close/>
                </a:path>
                <a:path w="6172200" h="1414779">
                  <a:moveTo>
                    <a:pt x="132080" y="806450"/>
                  </a:moveTo>
                  <a:lnTo>
                    <a:pt x="118237" y="789178"/>
                  </a:lnTo>
                  <a:lnTo>
                    <a:pt x="106680" y="798449"/>
                  </a:lnTo>
                  <a:lnTo>
                    <a:pt x="100838" y="803402"/>
                  </a:lnTo>
                  <a:lnTo>
                    <a:pt x="115189" y="820293"/>
                  </a:lnTo>
                  <a:lnTo>
                    <a:pt x="121031" y="815340"/>
                  </a:lnTo>
                  <a:lnTo>
                    <a:pt x="132080" y="806450"/>
                  </a:lnTo>
                  <a:close/>
                </a:path>
                <a:path w="6172200" h="1414779">
                  <a:moveTo>
                    <a:pt x="166878" y="778764"/>
                  </a:moveTo>
                  <a:lnTo>
                    <a:pt x="153035" y="761365"/>
                  </a:lnTo>
                  <a:lnTo>
                    <a:pt x="135636" y="775208"/>
                  </a:lnTo>
                  <a:lnTo>
                    <a:pt x="149479" y="792607"/>
                  </a:lnTo>
                  <a:lnTo>
                    <a:pt x="166878" y="778764"/>
                  </a:lnTo>
                  <a:close/>
                </a:path>
                <a:path w="6172200" h="1414779">
                  <a:moveTo>
                    <a:pt x="201930" y="751840"/>
                  </a:moveTo>
                  <a:lnTo>
                    <a:pt x="188468" y="734187"/>
                  </a:lnTo>
                  <a:lnTo>
                    <a:pt x="170688" y="747522"/>
                  </a:lnTo>
                  <a:lnTo>
                    <a:pt x="184150" y="765302"/>
                  </a:lnTo>
                  <a:lnTo>
                    <a:pt x="201930" y="751840"/>
                  </a:lnTo>
                  <a:close/>
                </a:path>
                <a:path w="6172200" h="1414779">
                  <a:moveTo>
                    <a:pt x="237109" y="725424"/>
                  </a:moveTo>
                  <a:lnTo>
                    <a:pt x="224282" y="707263"/>
                  </a:lnTo>
                  <a:lnTo>
                    <a:pt x="219964" y="710311"/>
                  </a:lnTo>
                  <a:lnTo>
                    <a:pt x="206248" y="720725"/>
                  </a:lnTo>
                  <a:lnTo>
                    <a:pt x="219583" y="738505"/>
                  </a:lnTo>
                  <a:lnTo>
                    <a:pt x="233426" y="728091"/>
                  </a:lnTo>
                  <a:lnTo>
                    <a:pt x="237109" y="725424"/>
                  </a:lnTo>
                  <a:close/>
                </a:path>
                <a:path w="6172200" h="1414779">
                  <a:moveTo>
                    <a:pt x="273304" y="699516"/>
                  </a:moveTo>
                  <a:lnTo>
                    <a:pt x="260477" y="681482"/>
                  </a:lnTo>
                  <a:lnTo>
                    <a:pt x="242316" y="694309"/>
                  </a:lnTo>
                  <a:lnTo>
                    <a:pt x="255270" y="712470"/>
                  </a:lnTo>
                  <a:lnTo>
                    <a:pt x="273304" y="699516"/>
                  </a:lnTo>
                  <a:close/>
                </a:path>
                <a:path w="6172200" h="1414779">
                  <a:moveTo>
                    <a:pt x="309626" y="674370"/>
                  </a:moveTo>
                  <a:lnTo>
                    <a:pt x="297180" y="655955"/>
                  </a:lnTo>
                  <a:lnTo>
                    <a:pt x="279019" y="668274"/>
                  </a:lnTo>
                  <a:lnTo>
                    <a:pt x="278511" y="668528"/>
                  </a:lnTo>
                  <a:lnTo>
                    <a:pt x="291465" y="686689"/>
                  </a:lnTo>
                  <a:lnTo>
                    <a:pt x="291973" y="686308"/>
                  </a:lnTo>
                  <a:lnTo>
                    <a:pt x="309626" y="674370"/>
                  </a:lnTo>
                  <a:close/>
                </a:path>
                <a:path w="6172200" h="1414779">
                  <a:moveTo>
                    <a:pt x="346456" y="649351"/>
                  </a:moveTo>
                  <a:lnTo>
                    <a:pt x="334010" y="631063"/>
                  </a:lnTo>
                  <a:lnTo>
                    <a:pt x="315595" y="643509"/>
                  </a:lnTo>
                  <a:lnTo>
                    <a:pt x="328041" y="661924"/>
                  </a:lnTo>
                  <a:lnTo>
                    <a:pt x="346456" y="649351"/>
                  </a:lnTo>
                  <a:close/>
                </a:path>
                <a:path w="6172200" h="1414779">
                  <a:moveTo>
                    <a:pt x="383667" y="625983"/>
                  </a:moveTo>
                  <a:lnTo>
                    <a:pt x="371983" y="607060"/>
                  </a:lnTo>
                  <a:lnTo>
                    <a:pt x="353060" y="618871"/>
                  </a:lnTo>
                  <a:lnTo>
                    <a:pt x="364744" y="637667"/>
                  </a:lnTo>
                  <a:lnTo>
                    <a:pt x="383667" y="625983"/>
                  </a:lnTo>
                  <a:close/>
                </a:path>
                <a:path w="6172200" h="1414779">
                  <a:moveTo>
                    <a:pt x="421386" y="602488"/>
                  </a:moveTo>
                  <a:lnTo>
                    <a:pt x="409702" y="583565"/>
                  </a:lnTo>
                  <a:lnTo>
                    <a:pt x="390779" y="595376"/>
                  </a:lnTo>
                  <a:lnTo>
                    <a:pt x="402590" y="614172"/>
                  </a:lnTo>
                  <a:lnTo>
                    <a:pt x="421386" y="602488"/>
                  </a:lnTo>
                  <a:close/>
                </a:path>
                <a:path w="6172200" h="1414779">
                  <a:moveTo>
                    <a:pt x="459232" y="578993"/>
                  </a:moveTo>
                  <a:lnTo>
                    <a:pt x="447421" y="560197"/>
                  </a:lnTo>
                  <a:lnTo>
                    <a:pt x="428625" y="571881"/>
                  </a:lnTo>
                  <a:lnTo>
                    <a:pt x="440309" y="590804"/>
                  </a:lnTo>
                  <a:lnTo>
                    <a:pt x="459232" y="578993"/>
                  </a:lnTo>
                  <a:close/>
                </a:path>
                <a:path w="6172200" h="1414779">
                  <a:moveTo>
                    <a:pt x="497078" y="556768"/>
                  </a:moveTo>
                  <a:lnTo>
                    <a:pt x="486283" y="537464"/>
                  </a:lnTo>
                  <a:lnTo>
                    <a:pt x="466852" y="548259"/>
                  </a:lnTo>
                  <a:lnTo>
                    <a:pt x="477647" y="567690"/>
                  </a:lnTo>
                  <a:lnTo>
                    <a:pt x="497078" y="556768"/>
                  </a:lnTo>
                  <a:close/>
                </a:path>
                <a:path w="6172200" h="1414779">
                  <a:moveTo>
                    <a:pt x="535940" y="535178"/>
                  </a:moveTo>
                  <a:lnTo>
                    <a:pt x="525018" y="515747"/>
                  </a:lnTo>
                  <a:lnTo>
                    <a:pt x="505714" y="526542"/>
                  </a:lnTo>
                  <a:lnTo>
                    <a:pt x="516509" y="545973"/>
                  </a:lnTo>
                  <a:lnTo>
                    <a:pt x="535940" y="535178"/>
                  </a:lnTo>
                  <a:close/>
                </a:path>
                <a:path w="6172200" h="1414779">
                  <a:moveTo>
                    <a:pt x="574675" y="513588"/>
                  </a:moveTo>
                  <a:lnTo>
                    <a:pt x="563880" y="494157"/>
                  </a:lnTo>
                  <a:lnTo>
                    <a:pt x="544449" y="504952"/>
                  </a:lnTo>
                  <a:lnTo>
                    <a:pt x="555244" y="524383"/>
                  </a:lnTo>
                  <a:lnTo>
                    <a:pt x="574675" y="513588"/>
                  </a:lnTo>
                  <a:close/>
                </a:path>
                <a:path w="6172200" h="1414779">
                  <a:moveTo>
                    <a:pt x="613283" y="492506"/>
                  </a:moveTo>
                  <a:lnTo>
                    <a:pt x="603377" y="472567"/>
                  </a:lnTo>
                  <a:lnTo>
                    <a:pt x="595503" y="476504"/>
                  </a:lnTo>
                  <a:lnTo>
                    <a:pt x="583311" y="483362"/>
                  </a:lnTo>
                  <a:lnTo>
                    <a:pt x="594106" y="502666"/>
                  </a:lnTo>
                  <a:lnTo>
                    <a:pt x="606425" y="495935"/>
                  </a:lnTo>
                  <a:lnTo>
                    <a:pt x="613283" y="492506"/>
                  </a:lnTo>
                  <a:close/>
                </a:path>
                <a:path w="6172200" h="1414779">
                  <a:moveTo>
                    <a:pt x="653034" y="472694"/>
                  </a:moveTo>
                  <a:lnTo>
                    <a:pt x="643128" y="452755"/>
                  </a:lnTo>
                  <a:lnTo>
                    <a:pt x="623189" y="462661"/>
                  </a:lnTo>
                  <a:lnTo>
                    <a:pt x="633095" y="482600"/>
                  </a:lnTo>
                  <a:lnTo>
                    <a:pt x="653034" y="472694"/>
                  </a:lnTo>
                  <a:close/>
                </a:path>
                <a:path w="6172200" h="1414779">
                  <a:moveTo>
                    <a:pt x="692785" y="452882"/>
                  </a:moveTo>
                  <a:lnTo>
                    <a:pt x="682879" y="432943"/>
                  </a:lnTo>
                  <a:lnTo>
                    <a:pt x="663067" y="442849"/>
                  </a:lnTo>
                  <a:lnTo>
                    <a:pt x="672973" y="462788"/>
                  </a:lnTo>
                  <a:lnTo>
                    <a:pt x="692785" y="452882"/>
                  </a:lnTo>
                  <a:close/>
                </a:path>
                <a:path w="6172200" h="1414779">
                  <a:moveTo>
                    <a:pt x="732663" y="433070"/>
                  </a:moveTo>
                  <a:lnTo>
                    <a:pt x="722757" y="413131"/>
                  </a:lnTo>
                  <a:lnTo>
                    <a:pt x="702818" y="423037"/>
                  </a:lnTo>
                  <a:lnTo>
                    <a:pt x="712724" y="442976"/>
                  </a:lnTo>
                  <a:lnTo>
                    <a:pt x="732663" y="433070"/>
                  </a:lnTo>
                  <a:close/>
                </a:path>
                <a:path w="6172200" h="1414779">
                  <a:moveTo>
                    <a:pt x="772668" y="414782"/>
                  </a:moveTo>
                  <a:lnTo>
                    <a:pt x="763651" y="394462"/>
                  </a:lnTo>
                  <a:lnTo>
                    <a:pt x="743331" y="403479"/>
                  </a:lnTo>
                  <a:lnTo>
                    <a:pt x="752348" y="423799"/>
                  </a:lnTo>
                  <a:lnTo>
                    <a:pt x="772668" y="414782"/>
                  </a:lnTo>
                  <a:close/>
                </a:path>
                <a:path w="6172200" h="1414779">
                  <a:moveTo>
                    <a:pt x="813181" y="396748"/>
                  </a:moveTo>
                  <a:lnTo>
                    <a:pt x="804164" y="376428"/>
                  </a:lnTo>
                  <a:lnTo>
                    <a:pt x="783844" y="385445"/>
                  </a:lnTo>
                  <a:lnTo>
                    <a:pt x="792988" y="405765"/>
                  </a:lnTo>
                  <a:lnTo>
                    <a:pt x="813181" y="396748"/>
                  </a:lnTo>
                  <a:close/>
                </a:path>
                <a:path w="6172200" h="1414779">
                  <a:moveTo>
                    <a:pt x="853821" y="378714"/>
                  </a:moveTo>
                  <a:lnTo>
                    <a:pt x="844804" y="358394"/>
                  </a:lnTo>
                  <a:lnTo>
                    <a:pt x="824484" y="367411"/>
                  </a:lnTo>
                  <a:lnTo>
                    <a:pt x="833501" y="387731"/>
                  </a:lnTo>
                  <a:lnTo>
                    <a:pt x="853821" y="378714"/>
                  </a:lnTo>
                  <a:close/>
                </a:path>
                <a:path w="6172200" h="1414779">
                  <a:moveTo>
                    <a:pt x="894207" y="361315"/>
                  </a:moveTo>
                  <a:lnTo>
                    <a:pt x="886079" y="340614"/>
                  </a:lnTo>
                  <a:lnTo>
                    <a:pt x="872617" y="346075"/>
                  </a:lnTo>
                  <a:lnTo>
                    <a:pt x="865124" y="349377"/>
                  </a:lnTo>
                  <a:lnTo>
                    <a:pt x="874141" y="369697"/>
                  </a:lnTo>
                  <a:lnTo>
                    <a:pt x="881634" y="366268"/>
                  </a:lnTo>
                  <a:lnTo>
                    <a:pt x="894207" y="361315"/>
                  </a:lnTo>
                  <a:close/>
                </a:path>
                <a:path w="6172200" h="1414779">
                  <a:moveTo>
                    <a:pt x="935609" y="344932"/>
                  </a:moveTo>
                  <a:lnTo>
                    <a:pt x="927354" y="324358"/>
                  </a:lnTo>
                  <a:lnTo>
                    <a:pt x="906780" y="332486"/>
                  </a:lnTo>
                  <a:lnTo>
                    <a:pt x="914908" y="353187"/>
                  </a:lnTo>
                  <a:lnTo>
                    <a:pt x="935609" y="344932"/>
                  </a:lnTo>
                  <a:close/>
                </a:path>
                <a:path w="6172200" h="1414779">
                  <a:moveTo>
                    <a:pt x="976884" y="328549"/>
                  </a:moveTo>
                  <a:lnTo>
                    <a:pt x="968756" y="307975"/>
                  </a:lnTo>
                  <a:lnTo>
                    <a:pt x="948055" y="316103"/>
                  </a:lnTo>
                  <a:lnTo>
                    <a:pt x="956310" y="336804"/>
                  </a:lnTo>
                  <a:lnTo>
                    <a:pt x="976884" y="328549"/>
                  </a:lnTo>
                  <a:close/>
                </a:path>
                <a:path w="6172200" h="1414779">
                  <a:moveTo>
                    <a:pt x="1018286" y="312293"/>
                  </a:moveTo>
                  <a:lnTo>
                    <a:pt x="1010031" y="291592"/>
                  </a:lnTo>
                  <a:lnTo>
                    <a:pt x="989457" y="299720"/>
                  </a:lnTo>
                  <a:lnTo>
                    <a:pt x="997585" y="320421"/>
                  </a:lnTo>
                  <a:lnTo>
                    <a:pt x="1018286" y="312293"/>
                  </a:lnTo>
                  <a:close/>
                </a:path>
                <a:path w="6172200" h="1414779">
                  <a:moveTo>
                    <a:pt x="1059688" y="297434"/>
                  </a:moveTo>
                  <a:lnTo>
                    <a:pt x="1052322" y="276352"/>
                  </a:lnTo>
                  <a:lnTo>
                    <a:pt x="1031367" y="283718"/>
                  </a:lnTo>
                  <a:lnTo>
                    <a:pt x="1038733" y="304673"/>
                  </a:lnTo>
                  <a:lnTo>
                    <a:pt x="1059688" y="297434"/>
                  </a:lnTo>
                  <a:close/>
                </a:path>
                <a:path w="6172200" h="1414779">
                  <a:moveTo>
                    <a:pt x="1101598" y="282702"/>
                  </a:moveTo>
                  <a:lnTo>
                    <a:pt x="1094232" y="261747"/>
                  </a:lnTo>
                  <a:lnTo>
                    <a:pt x="1073277" y="269113"/>
                  </a:lnTo>
                  <a:lnTo>
                    <a:pt x="1080643" y="290068"/>
                  </a:lnTo>
                  <a:lnTo>
                    <a:pt x="1101598" y="282702"/>
                  </a:lnTo>
                  <a:close/>
                </a:path>
                <a:path w="6172200" h="1414779">
                  <a:moveTo>
                    <a:pt x="1143635" y="268097"/>
                  </a:moveTo>
                  <a:lnTo>
                    <a:pt x="1136269" y="247015"/>
                  </a:lnTo>
                  <a:lnTo>
                    <a:pt x="1115314" y="254381"/>
                  </a:lnTo>
                  <a:lnTo>
                    <a:pt x="1122553" y="275336"/>
                  </a:lnTo>
                  <a:lnTo>
                    <a:pt x="1143635" y="268097"/>
                  </a:lnTo>
                  <a:close/>
                </a:path>
                <a:path w="6172200" h="1414779">
                  <a:moveTo>
                    <a:pt x="1185291" y="253873"/>
                  </a:moveTo>
                  <a:lnTo>
                    <a:pt x="1178687" y="232664"/>
                  </a:lnTo>
                  <a:lnTo>
                    <a:pt x="1167765" y="236093"/>
                  </a:lnTo>
                  <a:lnTo>
                    <a:pt x="1157224" y="239776"/>
                  </a:lnTo>
                  <a:lnTo>
                    <a:pt x="1164590" y="260731"/>
                  </a:lnTo>
                  <a:lnTo>
                    <a:pt x="1175131" y="257048"/>
                  </a:lnTo>
                  <a:lnTo>
                    <a:pt x="1185291" y="253873"/>
                  </a:lnTo>
                  <a:close/>
                </a:path>
                <a:path w="6172200" h="1414779">
                  <a:moveTo>
                    <a:pt x="1197102" y="979297"/>
                  </a:moveTo>
                  <a:lnTo>
                    <a:pt x="1183259" y="961898"/>
                  </a:lnTo>
                  <a:lnTo>
                    <a:pt x="1165860" y="975741"/>
                  </a:lnTo>
                  <a:lnTo>
                    <a:pt x="1179703" y="993140"/>
                  </a:lnTo>
                  <a:lnTo>
                    <a:pt x="1197102" y="979297"/>
                  </a:lnTo>
                  <a:close/>
                </a:path>
                <a:path w="6172200" h="1414779">
                  <a:moveTo>
                    <a:pt x="1227709" y="240792"/>
                  </a:moveTo>
                  <a:lnTo>
                    <a:pt x="1221232" y="219583"/>
                  </a:lnTo>
                  <a:lnTo>
                    <a:pt x="1200023" y="226187"/>
                  </a:lnTo>
                  <a:lnTo>
                    <a:pt x="1206500" y="247396"/>
                  </a:lnTo>
                  <a:lnTo>
                    <a:pt x="1227709" y="240792"/>
                  </a:lnTo>
                  <a:close/>
                </a:path>
                <a:path w="6172200" h="1414779">
                  <a:moveTo>
                    <a:pt x="1231900" y="951611"/>
                  </a:moveTo>
                  <a:lnTo>
                    <a:pt x="1218057" y="934212"/>
                  </a:lnTo>
                  <a:lnTo>
                    <a:pt x="1200658" y="948055"/>
                  </a:lnTo>
                  <a:lnTo>
                    <a:pt x="1214501" y="965454"/>
                  </a:lnTo>
                  <a:lnTo>
                    <a:pt x="1231900" y="951611"/>
                  </a:lnTo>
                  <a:close/>
                </a:path>
                <a:path w="6172200" h="1414779">
                  <a:moveTo>
                    <a:pt x="1266571" y="924687"/>
                  </a:moveTo>
                  <a:lnTo>
                    <a:pt x="1253617" y="906653"/>
                  </a:lnTo>
                  <a:lnTo>
                    <a:pt x="1244854" y="912876"/>
                  </a:lnTo>
                  <a:lnTo>
                    <a:pt x="1235456" y="920369"/>
                  </a:lnTo>
                  <a:lnTo>
                    <a:pt x="1249299" y="937768"/>
                  </a:lnTo>
                  <a:lnTo>
                    <a:pt x="1258697" y="930275"/>
                  </a:lnTo>
                  <a:lnTo>
                    <a:pt x="1266571" y="924687"/>
                  </a:lnTo>
                  <a:close/>
                </a:path>
                <a:path w="6172200" h="1414779">
                  <a:moveTo>
                    <a:pt x="1270254" y="227711"/>
                  </a:moveTo>
                  <a:lnTo>
                    <a:pt x="1263650" y="206502"/>
                  </a:lnTo>
                  <a:lnTo>
                    <a:pt x="1242441" y="213106"/>
                  </a:lnTo>
                  <a:lnTo>
                    <a:pt x="1249045" y="234315"/>
                  </a:lnTo>
                  <a:lnTo>
                    <a:pt x="1270254" y="227711"/>
                  </a:lnTo>
                  <a:close/>
                </a:path>
                <a:path w="6172200" h="1414779">
                  <a:moveTo>
                    <a:pt x="1302766" y="898906"/>
                  </a:moveTo>
                  <a:lnTo>
                    <a:pt x="1289812" y="880872"/>
                  </a:lnTo>
                  <a:lnTo>
                    <a:pt x="1271778" y="893699"/>
                  </a:lnTo>
                  <a:lnTo>
                    <a:pt x="1284605" y="911860"/>
                  </a:lnTo>
                  <a:lnTo>
                    <a:pt x="1302766" y="898906"/>
                  </a:lnTo>
                  <a:close/>
                </a:path>
                <a:path w="6172200" h="1414779">
                  <a:moveTo>
                    <a:pt x="1312672" y="214630"/>
                  </a:moveTo>
                  <a:lnTo>
                    <a:pt x="1306195" y="193421"/>
                  </a:lnTo>
                  <a:lnTo>
                    <a:pt x="1284986" y="200025"/>
                  </a:lnTo>
                  <a:lnTo>
                    <a:pt x="1291463" y="221234"/>
                  </a:lnTo>
                  <a:lnTo>
                    <a:pt x="1312672" y="214630"/>
                  </a:lnTo>
                  <a:close/>
                </a:path>
                <a:path w="6172200" h="1414779">
                  <a:moveTo>
                    <a:pt x="1338961" y="873125"/>
                  </a:moveTo>
                  <a:lnTo>
                    <a:pt x="1326007" y="854964"/>
                  </a:lnTo>
                  <a:lnTo>
                    <a:pt x="1307973" y="867918"/>
                  </a:lnTo>
                  <a:lnTo>
                    <a:pt x="1320800" y="885952"/>
                  </a:lnTo>
                  <a:lnTo>
                    <a:pt x="1338961" y="873125"/>
                  </a:lnTo>
                  <a:close/>
                </a:path>
                <a:path w="6172200" h="1414779">
                  <a:moveTo>
                    <a:pt x="1355090" y="202819"/>
                  </a:moveTo>
                  <a:lnTo>
                    <a:pt x="1349375" y="181229"/>
                  </a:lnTo>
                  <a:lnTo>
                    <a:pt x="1327912" y="187071"/>
                  </a:lnTo>
                  <a:lnTo>
                    <a:pt x="1333627" y="208534"/>
                  </a:lnTo>
                  <a:lnTo>
                    <a:pt x="1355090" y="202819"/>
                  </a:lnTo>
                  <a:close/>
                </a:path>
                <a:path w="6172200" h="1414779">
                  <a:moveTo>
                    <a:pt x="1375918" y="849376"/>
                  </a:moveTo>
                  <a:lnTo>
                    <a:pt x="1363853" y="830580"/>
                  </a:lnTo>
                  <a:lnTo>
                    <a:pt x="1345184" y="842645"/>
                  </a:lnTo>
                  <a:lnTo>
                    <a:pt x="1357122" y="861314"/>
                  </a:lnTo>
                  <a:lnTo>
                    <a:pt x="1375918" y="849376"/>
                  </a:lnTo>
                  <a:close/>
                </a:path>
                <a:path w="6172200" h="1414779">
                  <a:moveTo>
                    <a:pt x="1398016" y="191262"/>
                  </a:moveTo>
                  <a:lnTo>
                    <a:pt x="1392301" y="169799"/>
                  </a:lnTo>
                  <a:lnTo>
                    <a:pt x="1370838" y="175514"/>
                  </a:lnTo>
                  <a:lnTo>
                    <a:pt x="1376553" y="196977"/>
                  </a:lnTo>
                  <a:lnTo>
                    <a:pt x="1398016" y="191262"/>
                  </a:lnTo>
                  <a:close/>
                </a:path>
                <a:path w="6172200" h="1414779">
                  <a:moveTo>
                    <a:pt x="1413256" y="825373"/>
                  </a:moveTo>
                  <a:lnTo>
                    <a:pt x="1401318" y="806704"/>
                  </a:lnTo>
                  <a:lnTo>
                    <a:pt x="1382649" y="818642"/>
                  </a:lnTo>
                  <a:lnTo>
                    <a:pt x="1394587" y="837438"/>
                  </a:lnTo>
                  <a:lnTo>
                    <a:pt x="1413256" y="825373"/>
                  </a:lnTo>
                  <a:close/>
                </a:path>
                <a:path w="6172200" h="1414779">
                  <a:moveTo>
                    <a:pt x="1440942" y="179832"/>
                  </a:moveTo>
                  <a:lnTo>
                    <a:pt x="1435227" y="158369"/>
                  </a:lnTo>
                  <a:lnTo>
                    <a:pt x="1413764" y="164084"/>
                  </a:lnTo>
                  <a:lnTo>
                    <a:pt x="1419479" y="185547"/>
                  </a:lnTo>
                  <a:lnTo>
                    <a:pt x="1440942" y="179832"/>
                  </a:lnTo>
                  <a:close/>
                </a:path>
                <a:path w="6172200" h="1414779">
                  <a:moveTo>
                    <a:pt x="1450975" y="802894"/>
                  </a:moveTo>
                  <a:lnTo>
                    <a:pt x="1439926" y="783590"/>
                  </a:lnTo>
                  <a:lnTo>
                    <a:pt x="1420622" y="794639"/>
                  </a:lnTo>
                  <a:lnTo>
                    <a:pt x="1431671" y="813943"/>
                  </a:lnTo>
                  <a:lnTo>
                    <a:pt x="1450975" y="802894"/>
                  </a:lnTo>
                  <a:close/>
                </a:path>
                <a:path w="6172200" h="1414779">
                  <a:moveTo>
                    <a:pt x="1483995" y="168402"/>
                  </a:moveTo>
                  <a:lnTo>
                    <a:pt x="1478153" y="146812"/>
                  </a:lnTo>
                  <a:lnTo>
                    <a:pt x="1456690" y="152654"/>
                  </a:lnTo>
                  <a:lnTo>
                    <a:pt x="1462405" y="174117"/>
                  </a:lnTo>
                  <a:lnTo>
                    <a:pt x="1483995" y="168402"/>
                  </a:lnTo>
                  <a:close/>
                </a:path>
                <a:path w="6172200" h="1414779">
                  <a:moveTo>
                    <a:pt x="1489583" y="780796"/>
                  </a:moveTo>
                  <a:lnTo>
                    <a:pt x="1478407" y="761492"/>
                  </a:lnTo>
                  <a:lnTo>
                    <a:pt x="1459230" y="772541"/>
                  </a:lnTo>
                  <a:lnTo>
                    <a:pt x="1470279" y="791845"/>
                  </a:lnTo>
                  <a:lnTo>
                    <a:pt x="1489583" y="780796"/>
                  </a:lnTo>
                  <a:close/>
                </a:path>
                <a:path w="6172200" h="1414779">
                  <a:moveTo>
                    <a:pt x="1526921" y="158496"/>
                  </a:moveTo>
                  <a:lnTo>
                    <a:pt x="1521968" y="136779"/>
                  </a:lnTo>
                  <a:lnTo>
                    <a:pt x="1500251" y="141859"/>
                  </a:lnTo>
                  <a:lnTo>
                    <a:pt x="1505204" y="163449"/>
                  </a:lnTo>
                  <a:lnTo>
                    <a:pt x="1526921" y="158496"/>
                  </a:lnTo>
                  <a:close/>
                </a:path>
                <a:path w="6172200" h="1414779">
                  <a:moveTo>
                    <a:pt x="1527937" y="759460"/>
                  </a:moveTo>
                  <a:lnTo>
                    <a:pt x="1517777" y="739648"/>
                  </a:lnTo>
                  <a:lnTo>
                    <a:pt x="1505585" y="745871"/>
                  </a:lnTo>
                  <a:lnTo>
                    <a:pt x="1497711" y="750443"/>
                  </a:lnTo>
                  <a:lnTo>
                    <a:pt x="1508760" y="769620"/>
                  </a:lnTo>
                  <a:lnTo>
                    <a:pt x="1516634" y="765175"/>
                  </a:lnTo>
                  <a:lnTo>
                    <a:pt x="1527937" y="759460"/>
                  </a:lnTo>
                  <a:close/>
                </a:path>
                <a:path w="6172200" h="1414779">
                  <a:moveTo>
                    <a:pt x="1567434" y="739140"/>
                  </a:moveTo>
                  <a:lnTo>
                    <a:pt x="1557274" y="719328"/>
                  </a:lnTo>
                  <a:lnTo>
                    <a:pt x="1537589" y="729488"/>
                  </a:lnTo>
                  <a:lnTo>
                    <a:pt x="1547749" y="749300"/>
                  </a:lnTo>
                  <a:lnTo>
                    <a:pt x="1567434" y="739140"/>
                  </a:lnTo>
                  <a:close/>
                </a:path>
                <a:path w="6172200" h="1414779">
                  <a:moveTo>
                    <a:pt x="1570228" y="148590"/>
                  </a:moveTo>
                  <a:lnTo>
                    <a:pt x="1565275" y="126873"/>
                  </a:lnTo>
                  <a:lnTo>
                    <a:pt x="1543558" y="131826"/>
                  </a:lnTo>
                  <a:lnTo>
                    <a:pt x="1548511" y="153543"/>
                  </a:lnTo>
                  <a:lnTo>
                    <a:pt x="1570228" y="148590"/>
                  </a:lnTo>
                  <a:close/>
                </a:path>
                <a:path w="6172200" h="1414779">
                  <a:moveTo>
                    <a:pt x="1607058" y="718820"/>
                  </a:moveTo>
                  <a:lnTo>
                    <a:pt x="1596898" y="699008"/>
                  </a:lnTo>
                  <a:lnTo>
                    <a:pt x="1577086" y="709168"/>
                  </a:lnTo>
                  <a:lnTo>
                    <a:pt x="1587246" y="728980"/>
                  </a:lnTo>
                  <a:lnTo>
                    <a:pt x="1607058" y="718820"/>
                  </a:lnTo>
                  <a:close/>
                </a:path>
                <a:path w="6172200" h="1414779">
                  <a:moveTo>
                    <a:pt x="1613535" y="138684"/>
                  </a:moveTo>
                  <a:lnTo>
                    <a:pt x="1608582" y="116967"/>
                  </a:lnTo>
                  <a:lnTo>
                    <a:pt x="1586865" y="121920"/>
                  </a:lnTo>
                  <a:lnTo>
                    <a:pt x="1591818" y="143637"/>
                  </a:lnTo>
                  <a:lnTo>
                    <a:pt x="1613535" y="138684"/>
                  </a:lnTo>
                  <a:close/>
                </a:path>
                <a:path w="6172200" h="1414779">
                  <a:moveTo>
                    <a:pt x="1646936" y="700405"/>
                  </a:moveTo>
                  <a:lnTo>
                    <a:pt x="1637665" y="680212"/>
                  </a:lnTo>
                  <a:lnTo>
                    <a:pt x="1617472" y="689483"/>
                  </a:lnTo>
                  <a:lnTo>
                    <a:pt x="1626743" y="709676"/>
                  </a:lnTo>
                  <a:lnTo>
                    <a:pt x="1646936" y="700405"/>
                  </a:lnTo>
                  <a:close/>
                </a:path>
                <a:path w="6172200" h="1414779">
                  <a:moveTo>
                    <a:pt x="1656588" y="129286"/>
                  </a:moveTo>
                  <a:lnTo>
                    <a:pt x="1652397" y="107442"/>
                  </a:lnTo>
                  <a:lnTo>
                    <a:pt x="1639316" y="109982"/>
                  </a:lnTo>
                  <a:lnTo>
                    <a:pt x="1630299" y="112014"/>
                  </a:lnTo>
                  <a:lnTo>
                    <a:pt x="1635252" y="133731"/>
                  </a:lnTo>
                  <a:lnTo>
                    <a:pt x="1644269" y="131699"/>
                  </a:lnTo>
                  <a:lnTo>
                    <a:pt x="1656588" y="129286"/>
                  </a:lnTo>
                  <a:close/>
                </a:path>
                <a:path w="6172200" h="1414779">
                  <a:moveTo>
                    <a:pt x="1687322" y="681990"/>
                  </a:moveTo>
                  <a:lnTo>
                    <a:pt x="1678178" y="661797"/>
                  </a:lnTo>
                  <a:lnTo>
                    <a:pt x="1657858" y="671068"/>
                  </a:lnTo>
                  <a:lnTo>
                    <a:pt x="1667129" y="691261"/>
                  </a:lnTo>
                  <a:lnTo>
                    <a:pt x="1687322" y="681990"/>
                  </a:lnTo>
                  <a:close/>
                </a:path>
                <a:path w="6172200" h="1414779">
                  <a:moveTo>
                    <a:pt x="1700276" y="120777"/>
                  </a:moveTo>
                  <a:lnTo>
                    <a:pt x="1695958" y="99060"/>
                  </a:lnTo>
                  <a:lnTo>
                    <a:pt x="1674241" y="103251"/>
                  </a:lnTo>
                  <a:lnTo>
                    <a:pt x="1678432" y="125095"/>
                  </a:lnTo>
                  <a:lnTo>
                    <a:pt x="1700276" y="120777"/>
                  </a:lnTo>
                  <a:close/>
                </a:path>
                <a:path w="6172200" h="1414779">
                  <a:moveTo>
                    <a:pt x="1727835" y="664591"/>
                  </a:moveTo>
                  <a:lnTo>
                    <a:pt x="1719453" y="644017"/>
                  </a:lnTo>
                  <a:lnTo>
                    <a:pt x="1698752" y="652399"/>
                  </a:lnTo>
                  <a:lnTo>
                    <a:pt x="1707134" y="672973"/>
                  </a:lnTo>
                  <a:lnTo>
                    <a:pt x="1727835" y="664591"/>
                  </a:lnTo>
                  <a:close/>
                </a:path>
                <a:path w="6172200" h="1414779">
                  <a:moveTo>
                    <a:pt x="1743837" y="112395"/>
                  </a:moveTo>
                  <a:lnTo>
                    <a:pt x="1739646" y="90551"/>
                  </a:lnTo>
                  <a:lnTo>
                    <a:pt x="1717802" y="94742"/>
                  </a:lnTo>
                  <a:lnTo>
                    <a:pt x="1721993" y="116586"/>
                  </a:lnTo>
                  <a:lnTo>
                    <a:pt x="1743837" y="112395"/>
                  </a:lnTo>
                  <a:close/>
                </a:path>
                <a:path w="6172200" h="1414779">
                  <a:moveTo>
                    <a:pt x="1768983" y="647827"/>
                  </a:moveTo>
                  <a:lnTo>
                    <a:pt x="1760601" y="627253"/>
                  </a:lnTo>
                  <a:lnTo>
                    <a:pt x="1740027" y="635635"/>
                  </a:lnTo>
                  <a:lnTo>
                    <a:pt x="1748409" y="656209"/>
                  </a:lnTo>
                  <a:lnTo>
                    <a:pt x="1768983" y="647827"/>
                  </a:lnTo>
                  <a:close/>
                </a:path>
                <a:path w="6172200" h="1414779">
                  <a:moveTo>
                    <a:pt x="1787525" y="104013"/>
                  </a:moveTo>
                  <a:lnTo>
                    <a:pt x="1783334" y="82169"/>
                  </a:lnTo>
                  <a:lnTo>
                    <a:pt x="1761490" y="86360"/>
                  </a:lnTo>
                  <a:lnTo>
                    <a:pt x="1765681" y="108204"/>
                  </a:lnTo>
                  <a:lnTo>
                    <a:pt x="1787525" y="104013"/>
                  </a:lnTo>
                  <a:close/>
                </a:path>
                <a:path w="6172200" h="1414779">
                  <a:moveTo>
                    <a:pt x="1809750" y="631571"/>
                  </a:moveTo>
                  <a:lnTo>
                    <a:pt x="1802257" y="610616"/>
                  </a:lnTo>
                  <a:lnTo>
                    <a:pt x="1795272" y="613156"/>
                  </a:lnTo>
                  <a:lnTo>
                    <a:pt x="1781175" y="618871"/>
                  </a:lnTo>
                  <a:lnTo>
                    <a:pt x="1789557" y="639445"/>
                  </a:lnTo>
                  <a:lnTo>
                    <a:pt x="1803654" y="633730"/>
                  </a:lnTo>
                  <a:lnTo>
                    <a:pt x="1809750" y="631571"/>
                  </a:lnTo>
                  <a:close/>
                </a:path>
                <a:path w="6172200" h="1414779">
                  <a:moveTo>
                    <a:pt x="1830959" y="96393"/>
                  </a:moveTo>
                  <a:lnTo>
                    <a:pt x="1827403" y="74422"/>
                  </a:lnTo>
                  <a:lnTo>
                    <a:pt x="1805559" y="77978"/>
                  </a:lnTo>
                  <a:lnTo>
                    <a:pt x="1808988" y="99949"/>
                  </a:lnTo>
                  <a:lnTo>
                    <a:pt x="1830959" y="96393"/>
                  </a:lnTo>
                  <a:close/>
                </a:path>
                <a:path w="6172200" h="1414779">
                  <a:moveTo>
                    <a:pt x="1851660" y="616585"/>
                  </a:moveTo>
                  <a:lnTo>
                    <a:pt x="1844167" y="595630"/>
                  </a:lnTo>
                  <a:lnTo>
                    <a:pt x="1823212" y="603123"/>
                  </a:lnTo>
                  <a:lnTo>
                    <a:pt x="1830705" y="624078"/>
                  </a:lnTo>
                  <a:lnTo>
                    <a:pt x="1851660" y="616585"/>
                  </a:lnTo>
                  <a:close/>
                </a:path>
                <a:path w="6172200" h="1414779">
                  <a:moveTo>
                    <a:pt x="1874774" y="89535"/>
                  </a:moveTo>
                  <a:lnTo>
                    <a:pt x="1871345" y="67564"/>
                  </a:lnTo>
                  <a:lnTo>
                    <a:pt x="1849374" y="70993"/>
                  </a:lnTo>
                  <a:lnTo>
                    <a:pt x="1852930" y="92964"/>
                  </a:lnTo>
                  <a:lnTo>
                    <a:pt x="1874774" y="89535"/>
                  </a:lnTo>
                  <a:close/>
                </a:path>
                <a:path w="6172200" h="1414779">
                  <a:moveTo>
                    <a:pt x="1893443" y="601472"/>
                  </a:moveTo>
                  <a:lnTo>
                    <a:pt x="1885950" y="580644"/>
                  </a:lnTo>
                  <a:lnTo>
                    <a:pt x="1864995" y="588137"/>
                  </a:lnTo>
                  <a:lnTo>
                    <a:pt x="1872488" y="609092"/>
                  </a:lnTo>
                  <a:lnTo>
                    <a:pt x="1893443" y="601472"/>
                  </a:lnTo>
                  <a:close/>
                </a:path>
                <a:path w="6172200" h="1414779">
                  <a:moveTo>
                    <a:pt x="1918716" y="82550"/>
                  </a:moveTo>
                  <a:lnTo>
                    <a:pt x="1915287" y="60579"/>
                  </a:lnTo>
                  <a:lnTo>
                    <a:pt x="1893316" y="64135"/>
                  </a:lnTo>
                  <a:lnTo>
                    <a:pt x="1896745" y="85979"/>
                  </a:lnTo>
                  <a:lnTo>
                    <a:pt x="1918716" y="82550"/>
                  </a:lnTo>
                  <a:close/>
                </a:path>
                <a:path w="6172200" h="1414779">
                  <a:moveTo>
                    <a:pt x="1931924" y="958342"/>
                  </a:moveTo>
                  <a:lnTo>
                    <a:pt x="1920113" y="939546"/>
                  </a:lnTo>
                  <a:lnTo>
                    <a:pt x="1901190" y="951230"/>
                  </a:lnTo>
                  <a:lnTo>
                    <a:pt x="1913001" y="970153"/>
                  </a:lnTo>
                  <a:lnTo>
                    <a:pt x="1931924" y="958342"/>
                  </a:lnTo>
                  <a:close/>
                </a:path>
                <a:path w="6172200" h="1414779">
                  <a:moveTo>
                    <a:pt x="1935226" y="587883"/>
                  </a:moveTo>
                  <a:lnTo>
                    <a:pt x="1928622" y="566674"/>
                  </a:lnTo>
                  <a:lnTo>
                    <a:pt x="1907413" y="573278"/>
                  </a:lnTo>
                  <a:lnTo>
                    <a:pt x="1914017" y="594487"/>
                  </a:lnTo>
                  <a:lnTo>
                    <a:pt x="1935226" y="587883"/>
                  </a:lnTo>
                  <a:close/>
                </a:path>
                <a:path w="6172200" h="1414779">
                  <a:moveTo>
                    <a:pt x="1962658" y="75692"/>
                  </a:moveTo>
                  <a:lnTo>
                    <a:pt x="1959229" y="53721"/>
                  </a:lnTo>
                  <a:lnTo>
                    <a:pt x="1937258" y="57150"/>
                  </a:lnTo>
                  <a:lnTo>
                    <a:pt x="1940687" y="79121"/>
                  </a:lnTo>
                  <a:lnTo>
                    <a:pt x="1962658" y="75692"/>
                  </a:lnTo>
                  <a:close/>
                </a:path>
                <a:path w="6172200" h="1414779">
                  <a:moveTo>
                    <a:pt x="1969389" y="935609"/>
                  </a:moveTo>
                  <a:lnTo>
                    <a:pt x="1958594" y="916178"/>
                  </a:lnTo>
                  <a:lnTo>
                    <a:pt x="1948053" y="922147"/>
                  </a:lnTo>
                  <a:lnTo>
                    <a:pt x="1938909" y="927735"/>
                  </a:lnTo>
                  <a:lnTo>
                    <a:pt x="1950720" y="946658"/>
                  </a:lnTo>
                  <a:lnTo>
                    <a:pt x="1959737" y="941070"/>
                  </a:lnTo>
                  <a:lnTo>
                    <a:pt x="1969389" y="935609"/>
                  </a:lnTo>
                  <a:close/>
                </a:path>
                <a:path w="6172200" h="1414779">
                  <a:moveTo>
                    <a:pt x="1977644" y="574548"/>
                  </a:moveTo>
                  <a:lnTo>
                    <a:pt x="1971040" y="553339"/>
                  </a:lnTo>
                  <a:lnTo>
                    <a:pt x="1949831" y="560070"/>
                  </a:lnTo>
                  <a:lnTo>
                    <a:pt x="1956435" y="581279"/>
                  </a:lnTo>
                  <a:lnTo>
                    <a:pt x="1977644" y="574548"/>
                  </a:lnTo>
                  <a:close/>
                </a:path>
                <a:path w="6172200" h="1414779">
                  <a:moveTo>
                    <a:pt x="2006346" y="69850"/>
                  </a:moveTo>
                  <a:lnTo>
                    <a:pt x="2003552" y="47752"/>
                  </a:lnTo>
                  <a:lnTo>
                    <a:pt x="1981581" y="50546"/>
                  </a:lnTo>
                  <a:lnTo>
                    <a:pt x="1984248" y="72644"/>
                  </a:lnTo>
                  <a:lnTo>
                    <a:pt x="2006346" y="69850"/>
                  </a:lnTo>
                  <a:close/>
                </a:path>
                <a:path w="6172200" h="1414779">
                  <a:moveTo>
                    <a:pt x="2007743" y="914273"/>
                  </a:moveTo>
                  <a:lnTo>
                    <a:pt x="1997837" y="894334"/>
                  </a:lnTo>
                  <a:lnTo>
                    <a:pt x="1996821" y="894969"/>
                  </a:lnTo>
                  <a:lnTo>
                    <a:pt x="1978025" y="905383"/>
                  </a:lnTo>
                  <a:lnTo>
                    <a:pt x="1988820" y="924814"/>
                  </a:lnTo>
                  <a:lnTo>
                    <a:pt x="2007616" y="914273"/>
                  </a:lnTo>
                  <a:lnTo>
                    <a:pt x="2007743" y="914273"/>
                  </a:lnTo>
                  <a:close/>
                </a:path>
                <a:path w="6172200" h="1414779">
                  <a:moveTo>
                    <a:pt x="2019808" y="561848"/>
                  </a:moveTo>
                  <a:lnTo>
                    <a:pt x="2013966" y="540385"/>
                  </a:lnTo>
                  <a:lnTo>
                    <a:pt x="2001774" y="543687"/>
                  </a:lnTo>
                  <a:lnTo>
                    <a:pt x="1992249" y="546735"/>
                  </a:lnTo>
                  <a:lnTo>
                    <a:pt x="1998853" y="567944"/>
                  </a:lnTo>
                  <a:lnTo>
                    <a:pt x="2008505" y="564896"/>
                  </a:lnTo>
                  <a:lnTo>
                    <a:pt x="2019808" y="561848"/>
                  </a:lnTo>
                  <a:close/>
                </a:path>
                <a:path w="6172200" h="1414779">
                  <a:moveTo>
                    <a:pt x="2047621" y="894461"/>
                  </a:moveTo>
                  <a:lnTo>
                    <a:pt x="2037715" y="874522"/>
                  </a:lnTo>
                  <a:lnTo>
                    <a:pt x="2017776" y="884428"/>
                  </a:lnTo>
                  <a:lnTo>
                    <a:pt x="2027682" y="904367"/>
                  </a:lnTo>
                  <a:lnTo>
                    <a:pt x="2047621" y="894461"/>
                  </a:lnTo>
                  <a:close/>
                </a:path>
                <a:path w="6172200" h="1414779">
                  <a:moveTo>
                    <a:pt x="2050415" y="64389"/>
                  </a:moveTo>
                  <a:lnTo>
                    <a:pt x="2047748" y="42291"/>
                  </a:lnTo>
                  <a:lnTo>
                    <a:pt x="2025650" y="45085"/>
                  </a:lnTo>
                  <a:lnTo>
                    <a:pt x="2028444" y="67056"/>
                  </a:lnTo>
                  <a:lnTo>
                    <a:pt x="2050415" y="64389"/>
                  </a:lnTo>
                  <a:close/>
                </a:path>
                <a:path w="6172200" h="1414779">
                  <a:moveTo>
                    <a:pt x="2062734" y="550164"/>
                  </a:moveTo>
                  <a:lnTo>
                    <a:pt x="2056892" y="528701"/>
                  </a:lnTo>
                  <a:lnTo>
                    <a:pt x="2035429" y="534543"/>
                  </a:lnTo>
                  <a:lnTo>
                    <a:pt x="2041271" y="556006"/>
                  </a:lnTo>
                  <a:lnTo>
                    <a:pt x="2062734" y="550164"/>
                  </a:lnTo>
                  <a:close/>
                </a:path>
                <a:path w="6172200" h="1414779">
                  <a:moveTo>
                    <a:pt x="2087499" y="876300"/>
                  </a:moveTo>
                  <a:lnTo>
                    <a:pt x="2078609" y="855980"/>
                  </a:lnTo>
                  <a:lnTo>
                    <a:pt x="2058289" y="864870"/>
                  </a:lnTo>
                  <a:lnTo>
                    <a:pt x="2067179" y="885190"/>
                  </a:lnTo>
                  <a:lnTo>
                    <a:pt x="2087499" y="876300"/>
                  </a:lnTo>
                  <a:close/>
                </a:path>
                <a:path w="6172200" h="1414779">
                  <a:moveTo>
                    <a:pt x="2094611" y="58928"/>
                  </a:moveTo>
                  <a:lnTo>
                    <a:pt x="2091817" y="36830"/>
                  </a:lnTo>
                  <a:lnTo>
                    <a:pt x="2069719" y="39624"/>
                  </a:lnTo>
                  <a:lnTo>
                    <a:pt x="2072513" y="61595"/>
                  </a:lnTo>
                  <a:lnTo>
                    <a:pt x="2094611" y="58928"/>
                  </a:lnTo>
                  <a:close/>
                </a:path>
                <a:path w="6172200" h="1414779">
                  <a:moveTo>
                    <a:pt x="2105660" y="538480"/>
                  </a:moveTo>
                  <a:lnTo>
                    <a:pt x="2099818" y="517017"/>
                  </a:lnTo>
                  <a:lnTo>
                    <a:pt x="2078355" y="522859"/>
                  </a:lnTo>
                  <a:lnTo>
                    <a:pt x="2084197" y="544322"/>
                  </a:lnTo>
                  <a:lnTo>
                    <a:pt x="2105660" y="538480"/>
                  </a:lnTo>
                  <a:close/>
                </a:path>
                <a:path w="6172200" h="1414779">
                  <a:moveTo>
                    <a:pt x="2128139" y="859409"/>
                  </a:moveTo>
                  <a:lnTo>
                    <a:pt x="2120011" y="838708"/>
                  </a:lnTo>
                  <a:lnTo>
                    <a:pt x="2099310" y="846836"/>
                  </a:lnTo>
                  <a:lnTo>
                    <a:pt x="2107438" y="867537"/>
                  </a:lnTo>
                  <a:lnTo>
                    <a:pt x="2128139" y="859409"/>
                  </a:lnTo>
                  <a:close/>
                </a:path>
                <a:path w="6172200" h="1414779">
                  <a:moveTo>
                    <a:pt x="2138680" y="53340"/>
                  </a:moveTo>
                  <a:lnTo>
                    <a:pt x="2135886" y="31369"/>
                  </a:lnTo>
                  <a:lnTo>
                    <a:pt x="2113915" y="34036"/>
                  </a:lnTo>
                  <a:lnTo>
                    <a:pt x="2116582" y="56134"/>
                  </a:lnTo>
                  <a:lnTo>
                    <a:pt x="2138680" y="53340"/>
                  </a:lnTo>
                  <a:close/>
                </a:path>
                <a:path w="6172200" h="1414779">
                  <a:moveTo>
                    <a:pt x="2148459" y="528193"/>
                  </a:moveTo>
                  <a:lnTo>
                    <a:pt x="2143379" y="506603"/>
                  </a:lnTo>
                  <a:lnTo>
                    <a:pt x="2121789" y="511556"/>
                  </a:lnTo>
                  <a:lnTo>
                    <a:pt x="2126742" y="533273"/>
                  </a:lnTo>
                  <a:lnTo>
                    <a:pt x="2148459" y="528193"/>
                  </a:lnTo>
                  <a:close/>
                </a:path>
                <a:path w="6172200" h="1414779">
                  <a:moveTo>
                    <a:pt x="2169287" y="843788"/>
                  </a:moveTo>
                  <a:lnTo>
                    <a:pt x="2162048" y="822706"/>
                  </a:lnTo>
                  <a:lnTo>
                    <a:pt x="2151253" y="826516"/>
                  </a:lnTo>
                  <a:lnTo>
                    <a:pt x="2140712" y="830580"/>
                  </a:lnTo>
                  <a:lnTo>
                    <a:pt x="2148840" y="851281"/>
                  </a:lnTo>
                  <a:lnTo>
                    <a:pt x="2159381" y="847090"/>
                  </a:lnTo>
                  <a:lnTo>
                    <a:pt x="2169287" y="843788"/>
                  </a:lnTo>
                  <a:close/>
                </a:path>
                <a:path w="6172200" h="1414779">
                  <a:moveTo>
                    <a:pt x="2182622" y="49276"/>
                  </a:moveTo>
                  <a:lnTo>
                    <a:pt x="2180590" y="27178"/>
                  </a:lnTo>
                  <a:lnTo>
                    <a:pt x="2158365" y="29210"/>
                  </a:lnTo>
                  <a:lnTo>
                    <a:pt x="2160397" y="51308"/>
                  </a:lnTo>
                  <a:lnTo>
                    <a:pt x="2182622" y="49276"/>
                  </a:lnTo>
                  <a:close/>
                </a:path>
                <a:path w="6172200" h="1414779">
                  <a:moveTo>
                    <a:pt x="2191766" y="518160"/>
                  </a:moveTo>
                  <a:lnTo>
                    <a:pt x="2186686" y="496570"/>
                  </a:lnTo>
                  <a:lnTo>
                    <a:pt x="2165096" y="501523"/>
                  </a:lnTo>
                  <a:lnTo>
                    <a:pt x="2170049" y="523240"/>
                  </a:lnTo>
                  <a:lnTo>
                    <a:pt x="2191766" y="518160"/>
                  </a:lnTo>
                  <a:close/>
                </a:path>
                <a:path w="6172200" h="1414779">
                  <a:moveTo>
                    <a:pt x="2211311" y="829437"/>
                  </a:moveTo>
                  <a:lnTo>
                    <a:pt x="2204085" y="808355"/>
                  </a:lnTo>
                  <a:lnTo>
                    <a:pt x="2183130" y="815594"/>
                  </a:lnTo>
                  <a:lnTo>
                    <a:pt x="2190242" y="836549"/>
                  </a:lnTo>
                  <a:lnTo>
                    <a:pt x="2211311" y="829437"/>
                  </a:lnTo>
                  <a:close/>
                </a:path>
                <a:path w="6172200" h="1414779">
                  <a:moveTo>
                    <a:pt x="2226818" y="45212"/>
                  </a:moveTo>
                  <a:lnTo>
                    <a:pt x="2224786" y="23114"/>
                  </a:lnTo>
                  <a:lnTo>
                    <a:pt x="2202688" y="25146"/>
                  </a:lnTo>
                  <a:lnTo>
                    <a:pt x="2204720" y="47244"/>
                  </a:lnTo>
                  <a:lnTo>
                    <a:pt x="2226818" y="45212"/>
                  </a:lnTo>
                  <a:close/>
                </a:path>
                <a:path w="6172200" h="1414779">
                  <a:moveTo>
                    <a:pt x="2234692" y="508762"/>
                  </a:moveTo>
                  <a:lnTo>
                    <a:pt x="2230488" y="486918"/>
                  </a:lnTo>
                  <a:lnTo>
                    <a:pt x="2216912" y="489585"/>
                  </a:lnTo>
                  <a:lnTo>
                    <a:pt x="2208403" y="491490"/>
                  </a:lnTo>
                  <a:lnTo>
                    <a:pt x="2213356" y="513207"/>
                  </a:lnTo>
                  <a:lnTo>
                    <a:pt x="2221992" y="511175"/>
                  </a:lnTo>
                  <a:lnTo>
                    <a:pt x="2234692" y="508762"/>
                  </a:lnTo>
                  <a:close/>
                </a:path>
                <a:path w="6172200" h="1414779">
                  <a:moveTo>
                    <a:pt x="2253488" y="816864"/>
                  </a:moveTo>
                  <a:lnTo>
                    <a:pt x="2247138" y="795528"/>
                  </a:lnTo>
                  <a:lnTo>
                    <a:pt x="2225789" y="801878"/>
                  </a:lnTo>
                  <a:lnTo>
                    <a:pt x="2232139" y="823214"/>
                  </a:lnTo>
                  <a:lnTo>
                    <a:pt x="2253488" y="816864"/>
                  </a:lnTo>
                  <a:close/>
                </a:path>
                <a:path w="6172200" h="1414779">
                  <a:moveTo>
                    <a:pt x="2271141" y="41148"/>
                  </a:moveTo>
                  <a:lnTo>
                    <a:pt x="2269109" y="18923"/>
                  </a:lnTo>
                  <a:lnTo>
                    <a:pt x="2246884" y="20955"/>
                  </a:lnTo>
                  <a:lnTo>
                    <a:pt x="2248916" y="43180"/>
                  </a:lnTo>
                  <a:lnTo>
                    <a:pt x="2271141" y="41148"/>
                  </a:lnTo>
                  <a:close/>
                </a:path>
                <a:path w="6172200" h="1414779">
                  <a:moveTo>
                    <a:pt x="2278380" y="500253"/>
                  </a:moveTo>
                  <a:lnTo>
                    <a:pt x="2274189" y="478536"/>
                  </a:lnTo>
                  <a:lnTo>
                    <a:pt x="2252345" y="482727"/>
                  </a:lnTo>
                  <a:lnTo>
                    <a:pt x="2256536" y="504571"/>
                  </a:lnTo>
                  <a:lnTo>
                    <a:pt x="2278380" y="500253"/>
                  </a:lnTo>
                  <a:close/>
                </a:path>
                <a:path w="6172200" h="1414779">
                  <a:moveTo>
                    <a:pt x="2296033" y="805434"/>
                  </a:moveTo>
                  <a:lnTo>
                    <a:pt x="2290445" y="783971"/>
                  </a:lnTo>
                  <a:lnTo>
                    <a:pt x="2268982" y="789432"/>
                  </a:lnTo>
                  <a:lnTo>
                    <a:pt x="2274443" y="810895"/>
                  </a:lnTo>
                  <a:lnTo>
                    <a:pt x="2296033" y="805434"/>
                  </a:lnTo>
                  <a:close/>
                </a:path>
                <a:path w="6172200" h="1414779">
                  <a:moveTo>
                    <a:pt x="2314956" y="37211"/>
                  </a:moveTo>
                  <a:lnTo>
                    <a:pt x="2313686" y="14986"/>
                  </a:lnTo>
                  <a:lnTo>
                    <a:pt x="2308212" y="15367"/>
                  </a:lnTo>
                  <a:lnTo>
                    <a:pt x="2291207" y="16891"/>
                  </a:lnTo>
                  <a:lnTo>
                    <a:pt x="2293239" y="39116"/>
                  </a:lnTo>
                  <a:lnTo>
                    <a:pt x="2310257" y="37465"/>
                  </a:lnTo>
                  <a:lnTo>
                    <a:pt x="2314956" y="37211"/>
                  </a:lnTo>
                  <a:close/>
                </a:path>
                <a:path w="6172200" h="1414779">
                  <a:moveTo>
                    <a:pt x="2322068" y="491871"/>
                  </a:moveTo>
                  <a:lnTo>
                    <a:pt x="2317737" y="470027"/>
                  </a:lnTo>
                  <a:lnTo>
                    <a:pt x="2295906" y="474218"/>
                  </a:lnTo>
                  <a:lnTo>
                    <a:pt x="2300211" y="496062"/>
                  </a:lnTo>
                  <a:lnTo>
                    <a:pt x="2322068" y="491871"/>
                  </a:lnTo>
                  <a:close/>
                </a:path>
                <a:path w="6172200" h="1414779">
                  <a:moveTo>
                    <a:pt x="2338832" y="795274"/>
                  </a:moveTo>
                  <a:lnTo>
                    <a:pt x="2334133" y="773557"/>
                  </a:lnTo>
                  <a:lnTo>
                    <a:pt x="2315845" y="777494"/>
                  </a:lnTo>
                  <a:lnTo>
                    <a:pt x="2312035" y="778383"/>
                  </a:lnTo>
                  <a:lnTo>
                    <a:pt x="2317496" y="799973"/>
                  </a:lnTo>
                  <a:lnTo>
                    <a:pt x="2321306" y="798957"/>
                  </a:lnTo>
                  <a:lnTo>
                    <a:pt x="2338832" y="795274"/>
                  </a:lnTo>
                  <a:close/>
                </a:path>
                <a:path w="6172200" h="1414779">
                  <a:moveTo>
                    <a:pt x="2359406" y="34544"/>
                  </a:moveTo>
                  <a:lnTo>
                    <a:pt x="2358009" y="12319"/>
                  </a:lnTo>
                  <a:lnTo>
                    <a:pt x="2335911" y="13716"/>
                  </a:lnTo>
                  <a:lnTo>
                    <a:pt x="2337181" y="35941"/>
                  </a:lnTo>
                  <a:lnTo>
                    <a:pt x="2359406" y="34544"/>
                  </a:lnTo>
                  <a:close/>
                </a:path>
                <a:path w="6172200" h="1414779">
                  <a:moveTo>
                    <a:pt x="2365502" y="484759"/>
                  </a:moveTo>
                  <a:lnTo>
                    <a:pt x="2362073" y="462788"/>
                  </a:lnTo>
                  <a:lnTo>
                    <a:pt x="2340089" y="466217"/>
                  </a:lnTo>
                  <a:lnTo>
                    <a:pt x="2343531" y="488188"/>
                  </a:lnTo>
                  <a:lnTo>
                    <a:pt x="2365502" y="484759"/>
                  </a:lnTo>
                  <a:close/>
                </a:path>
                <a:path w="6172200" h="1414779">
                  <a:moveTo>
                    <a:pt x="2381885" y="786384"/>
                  </a:moveTo>
                  <a:lnTo>
                    <a:pt x="2378075" y="764413"/>
                  </a:lnTo>
                  <a:lnTo>
                    <a:pt x="2372360" y="765429"/>
                  </a:lnTo>
                  <a:lnTo>
                    <a:pt x="2355977" y="768985"/>
                  </a:lnTo>
                  <a:lnTo>
                    <a:pt x="2360549" y="790702"/>
                  </a:lnTo>
                  <a:lnTo>
                    <a:pt x="2377059" y="787146"/>
                  </a:lnTo>
                  <a:lnTo>
                    <a:pt x="2381885" y="786384"/>
                  </a:lnTo>
                  <a:close/>
                </a:path>
                <a:path w="6172200" h="1414779">
                  <a:moveTo>
                    <a:pt x="2403729" y="31877"/>
                  </a:moveTo>
                  <a:lnTo>
                    <a:pt x="2402459" y="9652"/>
                  </a:lnTo>
                  <a:lnTo>
                    <a:pt x="2380234" y="11049"/>
                  </a:lnTo>
                  <a:lnTo>
                    <a:pt x="2381631" y="33274"/>
                  </a:lnTo>
                  <a:lnTo>
                    <a:pt x="2403729" y="31877"/>
                  </a:lnTo>
                  <a:close/>
                </a:path>
                <a:path w="6172200" h="1414779">
                  <a:moveTo>
                    <a:pt x="2409444" y="477901"/>
                  </a:moveTo>
                  <a:lnTo>
                    <a:pt x="2406015" y="455930"/>
                  </a:lnTo>
                  <a:lnTo>
                    <a:pt x="2384044" y="459359"/>
                  </a:lnTo>
                  <a:lnTo>
                    <a:pt x="2387473" y="481330"/>
                  </a:lnTo>
                  <a:lnTo>
                    <a:pt x="2409444" y="477901"/>
                  </a:lnTo>
                  <a:close/>
                </a:path>
                <a:path w="6172200" h="1414779">
                  <a:moveTo>
                    <a:pt x="2425700" y="778764"/>
                  </a:moveTo>
                  <a:lnTo>
                    <a:pt x="2421890" y="756920"/>
                  </a:lnTo>
                  <a:lnTo>
                    <a:pt x="2400046" y="760730"/>
                  </a:lnTo>
                  <a:lnTo>
                    <a:pt x="2403729" y="782574"/>
                  </a:lnTo>
                  <a:lnTo>
                    <a:pt x="2425700" y="778764"/>
                  </a:lnTo>
                  <a:close/>
                </a:path>
                <a:path w="6172200" h="1414779">
                  <a:moveTo>
                    <a:pt x="2448179" y="29210"/>
                  </a:moveTo>
                  <a:lnTo>
                    <a:pt x="2446782" y="7112"/>
                  </a:lnTo>
                  <a:lnTo>
                    <a:pt x="2424557" y="8382"/>
                  </a:lnTo>
                  <a:lnTo>
                    <a:pt x="2425954" y="30607"/>
                  </a:lnTo>
                  <a:lnTo>
                    <a:pt x="2448179" y="29210"/>
                  </a:lnTo>
                  <a:close/>
                </a:path>
                <a:path w="6172200" h="1414779">
                  <a:moveTo>
                    <a:pt x="2453005" y="471424"/>
                  </a:moveTo>
                  <a:lnTo>
                    <a:pt x="2450338" y="449326"/>
                  </a:lnTo>
                  <a:lnTo>
                    <a:pt x="2439035" y="450723"/>
                  </a:lnTo>
                  <a:lnTo>
                    <a:pt x="2427859" y="452501"/>
                  </a:lnTo>
                  <a:lnTo>
                    <a:pt x="2431288" y="474472"/>
                  </a:lnTo>
                  <a:lnTo>
                    <a:pt x="2442464" y="472694"/>
                  </a:lnTo>
                  <a:lnTo>
                    <a:pt x="2453005" y="471424"/>
                  </a:lnTo>
                  <a:close/>
                </a:path>
                <a:path w="6172200" h="1414779">
                  <a:moveTo>
                    <a:pt x="2469261" y="772668"/>
                  </a:moveTo>
                  <a:lnTo>
                    <a:pt x="2466340" y="750570"/>
                  </a:lnTo>
                  <a:lnTo>
                    <a:pt x="2444369" y="753618"/>
                  </a:lnTo>
                  <a:lnTo>
                    <a:pt x="2447290" y="775589"/>
                  </a:lnTo>
                  <a:lnTo>
                    <a:pt x="2469261" y="772668"/>
                  </a:lnTo>
                  <a:close/>
                </a:path>
                <a:path w="6172200" h="1414779">
                  <a:moveTo>
                    <a:pt x="2492121" y="26924"/>
                  </a:moveTo>
                  <a:lnTo>
                    <a:pt x="2491486" y="4699"/>
                  </a:lnTo>
                  <a:lnTo>
                    <a:pt x="2480564" y="5080"/>
                  </a:lnTo>
                  <a:lnTo>
                    <a:pt x="2469007" y="5715"/>
                  </a:lnTo>
                  <a:lnTo>
                    <a:pt x="2470277" y="27940"/>
                  </a:lnTo>
                  <a:lnTo>
                    <a:pt x="2481834" y="27178"/>
                  </a:lnTo>
                  <a:lnTo>
                    <a:pt x="2492121" y="26924"/>
                  </a:lnTo>
                  <a:close/>
                </a:path>
                <a:path w="6172200" h="1414779">
                  <a:moveTo>
                    <a:pt x="2497074" y="466090"/>
                  </a:moveTo>
                  <a:lnTo>
                    <a:pt x="2494407" y="444119"/>
                  </a:lnTo>
                  <a:lnTo>
                    <a:pt x="2472436" y="446659"/>
                  </a:lnTo>
                  <a:lnTo>
                    <a:pt x="2474976" y="468757"/>
                  </a:lnTo>
                  <a:lnTo>
                    <a:pt x="2497074" y="466090"/>
                  </a:lnTo>
                  <a:close/>
                </a:path>
                <a:path w="6172200" h="1414779">
                  <a:moveTo>
                    <a:pt x="2513076" y="767715"/>
                  </a:moveTo>
                  <a:lnTo>
                    <a:pt x="2510917" y="745490"/>
                  </a:lnTo>
                  <a:lnTo>
                    <a:pt x="2488819" y="747649"/>
                  </a:lnTo>
                  <a:lnTo>
                    <a:pt x="2490851" y="769747"/>
                  </a:lnTo>
                  <a:lnTo>
                    <a:pt x="2513076" y="767715"/>
                  </a:lnTo>
                  <a:close/>
                </a:path>
                <a:path w="6172200" h="1414779">
                  <a:moveTo>
                    <a:pt x="2536571" y="25654"/>
                  </a:moveTo>
                  <a:lnTo>
                    <a:pt x="2535936" y="3429"/>
                  </a:lnTo>
                  <a:lnTo>
                    <a:pt x="2513711" y="4064"/>
                  </a:lnTo>
                  <a:lnTo>
                    <a:pt x="2514346" y="26289"/>
                  </a:lnTo>
                  <a:lnTo>
                    <a:pt x="2536571" y="25654"/>
                  </a:lnTo>
                  <a:close/>
                </a:path>
                <a:path w="6172200" h="1414779">
                  <a:moveTo>
                    <a:pt x="2541270" y="460883"/>
                  </a:moveTo>
                  <a:lnTo>
                    <a:pt x="2538603" y="438785"/>
                  </a:lnTo>
                  <a:lnTo>
                    <a:pt x="2516505" y="441452"/>
                  </a:lnTo>
                  <a:lnTo>
                    <a:pt x="2519172" y="463423"/>
                  </a:lnTo>
                  <a:lnTo>
                    <a:pt x="2541270" y="460883"/>
                  </a:lnTo>
                  <a:close/>
                </a:path>
                <a:path w="6172200" h="1414779">
                  <a:moveTo>
                    <a:pt x="2556891" y="763778"/>
                  </a:moveTo>
                  <a:lnTo>
                    <a:pt x="2555621" y="741553"/>
                  </a:lnTo>
                  <a:lnTo>
                    <a:pt x="2545842" y="742188"/>
                  </a:lnTo>
                  <a:lnTo>
                    <a:pt x="2533015" y="743458"/>
                  </a:lnTo>
                  <a:lnTo>
                    <a:pt x="2535174" y="765556"/>
                  </a:lnTo>
                  <a:lnTo>
                    <a:pt x="2548001" y="764286"/>
                  </a:lnTo>
                  <a:lnTo>
                    <a:pt x="2556891" y="763778"/>
                  </a:lnTo>
                  <a:close/>
                </a:path>
                <a:path w="6172200" h="1414779">
                  <a:moveTo>
                    <a:pt x="2581021" y="24384"/>
                  </a:moveTo>
                  <a:lnTo>
                    <a:pt x="2580386" y="2159"/>
                  </a:lnTo>
                  <a:lnTo>
                    <a:pt x="2558161" y="2794"/>
                  </a:lnTo>
                  <a:lnTo>
                    <a:pt x="2558796" y="25019"/>
                  </a:lnTo>
                  <a:lnTo>
                    <a:pt x="2581021" y="24384"/>
                  </a:lnTo>
                  <a:close/>
                </a:path>
                <a:path w="6172200" h="1414779">
                  <a:moveTo>
                    <a:pt x="2585085" y="456565"/>
                  </a:moveTo>
                  <a:lnTo>
                    <a:pt x="2583180" y="434467"/>
                  </a:lnTo>
                  <a:lnTo>
                    <a:pt x="2561082" y="436372"/>
                  </a:lnTo>
                  <a:lnTo>
                    <a:pt x="2562987" y="458470"/>
                  </a:lnTo>
                  <a:lnTo>
                    <a:pt x="2585085" y="456565"/>
                  </a:lnTo>
                  <a:close/>
                </a:path>
                <a:path w="6172200" h="1414779">
                  <a:moveTo>
                    <a:pt x="2601341" y="761111"/>
                  </a:moveTo>
                  <a:lnTo>
                    <a:pt x="2599944" y="738886"/>
                  </a:lnTo>
                  <a:lnTo>
                    <a:pt x="2577719" y="740283"/>
                  </a:lnTo>
                  <a:lnTo>
                    <a:pt x="2579116" y="762508"/>
                  </a:lnTo>
                  <a:lnTo>
                    <a:pt x="2601341" y="761111"/>
                  </a:lnTo>
                  <a:close/>
                </a:path>
                <a:path w="6172200" h="1414779">
                  <a:moveTo>
                    <a:pt x="2625471" y="22987"/>
                  </a:moveTo>
                  <a:lnTo>
                    <a:pt x="2624836" y="889"/>
                  </a:lnTo>
                  <a:lnTo>
                    <a:pt x="2602611" y="1524"/>
                  </a:lnTo>
                  <a:lnTo>
                    <a:pt x="2603246" y="23749"/>
                  </a:lnTo>
                  <a:lnTo>
                    <a:pt x="2625471" y="22987"/>
                  </a:lnTo>
                  <a:close/>
                </a:path>
                <a:path w="6172200" h="1414779">
                  <a:moveTo>
                    <a:pt x="2629408" y="452755"/>
                  </a:moveTo>
                  <a:lnTo>
                    <a:pt x="2627503" y="430657"/>
                  </a:lnTo>
                  <a:lnTo>
                    <a:pt x="2605278" y="432562"/>
                  </a:lnTo>
                  <a:lnTo>
                    <a:pt x="2607183" y="454660"/>
                  </a:lnTo>
                  <a:lnTo>
                    <a:pt x="2629408" y="452755"/>
                  </a:lnTo>
                  <a:close/>
                </a:path>
                <a:path w="6172200" h="1414779">
                  <a:moveTo>
                    <a:pt x="2645283" y="759841"/>
                  </a:moveTo>
                  <a:lnTo>
                    <a:pt x="2644775" y="737616"/>
                  </a:lnTo>
                  <a:lnTo>
                    <a:pt x="2622550" y="738251"/>
                  </a:lnTo>
                  <a:lnTo>
                    <a:pt x="2623058" y="760476"/>
                  </a:lnTo>
                  <a:lnTo>
                    <a:pt x="2645283" y="759841"/>
                  </a:lnTo>
                  <a:close/>
                </a:path>
                <a:path w="6172200" h="1414779">
                  <a:moveTo>
                    <a:pt x="2669667" y="0"/>
                  </a:moveTo>
                  <a:lnTo>
                    <a:pt x="2654300" y="0"/>
                  </a:lnTo>
                  <a:lnTo>
                    <a:pt x="2647061" y="127"/>
                  </a:lnTo>
                  <a:lnTo>
                    <a:pt x="2647696" y="22352"/>
                  </a:lnTo>
                  <a:lnTo>
                    <a:pt x="2654935" y="22225"/>
                  </a:lnTo>
                  <a:lnTo>
                    <a:pt x="2669540" y="22225"/>
                  </a:lnTo>
                  <a:lnTo>
                    <a:pt x="2669667" y="0"/>
                  </a:lnTo>
                  <a:close/>
                </a:path>
                <a:path w="6172200" h="1414779">
                  <a:moveTo>
                    <a:pt x="2673350" y="449199"/>
                  </a:moveTo>
                  <a:lnTo>
                    <a:pt x="2672207" y="426974"/>
                  </a:lnTo>
                  <a:lnTo>
                    <a:pt x="2666238" y="427355"/>
                  </a:lnTo>
                  <a:lnTo>
                    <a:pt x="2649601" y="428752"/>
                  </a:lnTo>
                  <a:lnTo>
                    <a:pt x="2651506" y="450850"/>
                  </a:lnTo>
                  <a:lnTo>
                    <a:pt x="2668143" y="449453"/>
                  </a:lnTo>
                  <a:lnTo>
                    <a:pt x="2673350" y="449199"/>
                  </a:lnTo>
                  <a:close/>
                </a:path>
                <a:path w="6172200" h="1414779">
                  <a:moveTo>
                    <a:pt x="2689606" y="737489"/>
                  </a:moveTo>
                  <a:lnTo>
                    <a:pt x="2667381" y="737235"/>
                  </a:lnTo>
                  <a:lnTo>
                    <a:pt x="2667127" y="759460"/>
                  </a:lnTo>
                  <a:lnTo>
                    <a:pt x="2689352" y="759714"/>
                  </a:lnTo>
                  <a:lnTo>
                    <a:pt x="2689606" y="737489"/>
                  </a:lnTo>
                  <a:close/>
                </a:path>
                <a:path w="6172200" h="1414779">
                  <a:moveTo>
                    <a:pt x="2714117" y="127"/>
                  </a:moveTo>
                  <a:lnTo>
                    <a:pt x="2691892" y="0"/>
                  </a:lnTo>
                  <a:lnTo>
                    <a:pt x="2691765" y="22225"/>
                  </a:lnTo>
                  <a:lnTo>
                    <a:pt x="2713990" y="22352"/>
                  </a:lnTo>
                  <a:lnTo>
                    <a:pt x="2714117" y="127"/>
                  </a:lnTo>
                  <a:close/>
                </a:path>
                <a:path w="6172200" h="1414779">
                  <a:moveTo>
                    <a:pt x="2717673" y="446913"/>
                  </a:moveTo>
                  <a:lnTo>
                    <a:pt x="2716530" y="424688"/>
                  </a:lnTo>
                  <a:lnTo>
                    <a:pt x="2694305" y="425831"/>
                  </a:lnTo>
                  <a:lnTo>
                    <a:pt x="2695448" y="448056"/>
                  </a:lnTo>
                  <a:lnTo>
                    <a:pt x="2717673" y="446913"/>
                  </a:lnTo>
                  <a:close/>
                </a:path>
                <a:path w="6172200" h="1414779">
                  <a:moveTo>
                    <a:pt x="2734437" y="738378"/>
                  </a:moveTo>
                  <a:lnTo>
                    <a:pt x="2722372" y="737870"/>
                  </a:lnTo>
                  <a:lnTo>
                    <a:pt x="2711831" y="737743"/>
                  </a:lnTo>
                  <a:lnTo>
                    <a:pt x="2711577" y="759968"/>
                  </a:lnTo>
                  <a:lnTo>
                    <a:pt x="2722118" y="760095"/>
                  </a:lnTo>
                  <a:lnTo>
                    <a:pt x="2733421" y="760603"/>
                  </a:lnTo>
                  <a:lnTo>
                    <a:pt x="2734437" y="738378"/>
                  </a:lnTo>
                  <a:close/>
                </a:path>
                <a:path w="6172200" h="1414779">
                  <a:moveTo>
                    <a:pt x="2758567" y="254"/>
                  </a:moveTo>
                  <a:lnTo>
                    <a:pt x="2736342" y="127"/>
                  </a:lnTo>
                  <a:lnTo>
                    <a:pt x="2736215" y="22352"/>
                  </a:lnTo>
                  <a:lnTo>
                    <a:pt x="2758440" y="22479"/>
                  </a:lnTo>
                  <a:lnTo>
                    <a:pt x="2758567" y="254"/>
                  </a:lnTo>
                  <a:close/>
                </a:path>
                <a:path w="6172200" h="1414779">
                  <a:moveTo>
                    <a:pt x="2762123" y="444754"/>
                  </a:moveTo>
                  <a:lnTo>
                    <a:pt x="2760980" y="422529"/>
                  </a:lnTo>
                  <a:lnTo>
                    <a:pt x="2738755" y="423672"/>
                  </a:lnTo>
                  <a:lnTo>
                    <a:pt x="2739898" y="445770"/>
                  </a:lnTo>
                  <a:lnTo>
                    <a:pt x="2762123" y="444754"/>
                  </a:lnTo>
                  <a:close/>
                </a:path>
                <a:path w="6172200" h="1414779">
                  <a:moveTo>
                    <a:pt x="2778887" y="740537"/>
                  </a:moveTo>
                  <a:lnTo>
                    <a:pt x="2756662" y="739521"/>
                  </a:lnTo>
                  <a:lnTo>
                    <a:pt x="2755646" y="761619"/>
                  </a:lnTo>
                  <a:lnTo>
                    <a:pt x="2777744" y="762762"/>
                  </a:lnTo>
                  <a:lnTo>
                    <a:pt x="2778887" y="740537"/>
                  </a:lnTo>
                  <a:close/>
                </a:path>
                <a:path w="6172200" h="1414779">
                  <a:moveTo>
                    <a:pt x="2803017" y="254"/>
                  </a:moveTo>
                  <a:lnTo>
                    <a:pt x="2780792" y="254"/>
                  </a:lnTo>
                  <a:lnTo>
                    <a:pt x="2780665" y="22479"/>
                  </a:lnTo>
                  <a:lnTo>
                    <a:pt x="2802890" y="22479"/>
                  </a:lnTo>
                  <a:lnTo>
                    <a:pt x="2803017" y="254"/>
                  </a:lnTo>
                  <a:close/>
                </a:path>
                <a:path w="6172200" h="1414779">
                  <a:moveTo>
                    <a:pt x="2806192" y="443230"/>
                  </a:moveTo>
                  <a:lnTo>
                    <a:pt x="2805684" y="421005"/>
                  </a:lnTo>
                  <a:lnTo>
                    <a:pt x="2783459" y="421386"/>
                  </a:lnTo>
                  <a:lnTo>
                    <a:pt x="2783967" y="443611"/>
                  </a:lnTo>
                  <a:lnTo>
                    <a:pt x="2806192" y="443230"/>
                  </a:lnTo>
                  <a:close/>
                </a:path>
                <a:path w="6172200" h="1414779">
                  <a:moveTo>
                    <a:pt x="2823591" y="744093"/>
                  </a:moveTo>
                  <a:lnTo>
                    <a:pt x="2801366" y="742315"/>
                  </a:lnTo>
                  <a:lnTo>
                    <a:pt x="2799588" y="764413"/>
                  </a:lnTo>
                  <a:lnTo>
                    <a:pt x="2821686" y="766318"/>
                  </a:lnTo>
                  <a:lnTo>
                    <a:pt x="2823591" y="744093"/>
                  </a:lnTo>
                  <a:close/>
                </a:path>
                <a:path w="6172200" h="1414779">
                  <a:moveTo>
                    <a:pt x="2847721" y="1016"/>
                  </a:moveTo>
                  <a:lnTo>
                    <a:pt x="2829052" y="381"/>
                  </a:lnTo>
                  <a:lnTo>
                    <a:pt x="2825242" y="381"/>
                  </a:lnTo>
                  <a:lnTo>
                    <a:pt x="2825115" y="22606"/>
                  </a:lnTo>
                  <a:lnTo>
                    <a:pt x="2829052" y="22606"/>
                  </a:lnTo>
                  <a:lnTo>
                    <a:pt x="2846959" y="23114"/>
                  </a:lnTo>
                  <a:lnTo>
                    <a:pt x="2847721" y="1016"/>
                  </a:lnTo>
                  <a:close/>
                </a:path>
                <a:path w="6172200" h="1414779">
                  <a:moveTo>
                    <a:pt x="2850642" y="442468"/>
                  </a:moveTo>
                  <a:lnTo>
                    <a:pt x="2850134" y="420243"/>
                  </a:lnTo>
                  <a:lnTo>
                    <a:pt x="2827909" y="420624"/>
                  </a:lnTo>
                  <a:lnTo>
                    <a:pt x="2828417" y="442849"/>
                  </a:lnTo>
                  <a:lnTo>
                    <a:pt x="2850642" y="442468"/>
                  </a:lnTo>
                  <a:close/>
                </a:path>
                <a:path w="6172200" h="1414779">
                  <a:moveTo>
                    <a:pt x="2868168" y="748792"/>
                  </a:moveTo>
                  <a:lnTo>
                    <a:pt x="2846070" y="746125"/>
                  </a:lnTo>
                  <a:lnTo>
                    <a:pt x="2843403" y="768223"/>
                  </a:lnTo>
                  <a:lnTo>
                    <a:pt x="2865501" y="770890"/>
                  </a:lnTo>
                  <a:lnTo>
                    <a:pt x="2868168" y="748792"/>
                  </a:lnTo>
                  <a:close/>
                </a:path>
                <a:path w="6172200" h="1414779">
                  <a:moveTo>
                    <a:pt x="2892171" y="2413"/>
                  </a:moveTo>
                  <a:lnTo>
                    <a:pt x="2869946" y="1651"/>
                  </a:lnTo>
                  <a:lnTo>
                    <a:pt x="2869184" y="23876"/>
                  </a:lnTo>
                  <a:lnTo>
                    <a:pt x="2891409" y="24638"/>
                  </a:lnTo>
                  <a:lnTo>
                    <a:pt x="2892171" y="2413"/>
                  </a:lnTo>
                  <a:close/>
                </a:path>
                <a:path w="6172200" h="1414779">
                  <a:moveTo>
                    <a:pt x="2894965" y="441579"/>
                  </a:moveTo>
                  <a:lnTo>
                    <a:pt x="2894584" y="419354"/>
                  </a:lnTo>
                  <a:lnTo>
                    <a:pt x="2872359" y="419862"/>
                  </a:lnTo>
                  <a:lnTo>
                    <a:pt x="2872740" y="442087"/>
                  </a:lnTo>
                  <a:lnTo>
                    <a:pt x="2894965" y="441579"/>
                  </a:lnTo>
                  <a:close/>
                </a:path>
                <a:path w="6172200" h="1414779">
                  <a:moveTo>
                    <a:pt x="2912618" y="754507"/>
                  </a:moveTo>
                  <a:lnTo>
                    <a:pt x="2899283" y="752475"/>
                  </a:lnTo>
                  <a:lnTo>
                    <a:pt x="2890139" y="751332"/>
                  </a:lnTo>
                  <a:lnTo>
                    <a:pt x="2887599" y="773430"/>
                  </a:lnTo>
                  <a:lnTo>
                    <a:pt x="2896743" y="774446"/>
                  </a:lnTo>
                  <a:lnTo>
                    <a:pt x="2909189" y="776478"/>
                  </a:lnTo>
                  <a:lnTo>
                    <a:pt x="2912618" y="754507"/>
                  </a:lnTo>
                  <a:close/>
                </a:path>
                <a:path w="6172200" h="1414779">
                  <a:moveTo>
                    <a:pt x="2936621" y="3937"/>
                  </a:moveTo>
                  <a:lnTo>
                    <a:pt x="2914396" y="3175"/>
                  </a:lnTo>
                  <a:lnTo>
                    <a:pt x="2913634" y="25400"/>
                  </a:lnTo>
                  <a:lnTo>
                    <a:pt x="2935859" y="26162"/>
                  </a:lnTo>
                  <a:lnTo>
                    <a:pt x="2936621" y="3937"/>
                  </a:lnTo>
                  <a:close/>
                </a:path>
                <a:path w="6172200" h="1414779">
                  <a:moveTo>
                    <a:pt x="2939415" y="419989"/>
                  </a:moveTo>
                  <a:lnTo>
                    <a:pt x="2917190" y="419608"/>
                  </a:lnTo>
                  <a:lnTo>
                    <a:pt x="2916809" y="441833"/>
                  </a:lnTo>
                  <a:lnTo>
                    <a:pt x="2939034" y="442214"/>
                  </a:lnTo>
                  <a:lnTo>
                    <a:pt x="2939415" y="419989"/>
                  </a:lnTo>
                  <a:close/>
                </a:path>
                <a:path w="6172200" h="1414779">
                  <a:moveTo>
                    <a:pt x="2956560" y="761238"/>
                  </a:moveTo>
                  <a:lnTo>
                    <a:pt x="2934589" y="757809"/>
                  </a:lnTo>
                  <a:lnTo>
                    <a:pt x="2931160" y="779780"/>
                  </a:lnTo>
                  <a:lnTo>
                    <a:pt x="2953131" y="783209"/>
                  </a:lnTo>
                  <a:lnTo>
                    <a:pt x="2956560" y="761238"/>
                  </a:lnTo>
                  <a:close/>
                </a:path>
                <a:path w="6172200" h="1414779">
                  <a:moveTo>
                    <a:pt x="2981071" y="5334"/>
                  </a:moveTo>
                  <a:lnTo>
                    <a:pt x="2958846" y="4699"/>
                  </a:lnTo>
                  <a:lnTo>
                    <a:pt x="2958084" y="26797"/>
                  </a:lnTo>
                  <a:lnTo>
                    <a:pt x="2980309" y="27559"/>
                  </a:lnTo>
                  <a:lnTo>
                    <a:pt x="2981071" y="5334"/>
                  </a:lnTo>
                  <a:close/>
                </a:path>
                <a:path w="6172200" h="1414779">
                  <a:moveTo>
                    <a:pt x="2983865" y="420751"/>
                  </a:moveTo>
                  <a:lnTo>
                    <a:pt x="2961640" y="420370"/>
                  </a:lnTo>
                  <a:lnTo>
                    <a:pt x="2961259" y="442595"/>
                  </a:lnTo>
                  <a:lnTo>
                    <a:pt x="2983484" y="442976"/>
                  </a:lnTo>
                  <a:lnTo>
                    <a:pt x="2983865" y="420751"/>
                  </a:lnTo>
                  <a:close/>
                </a:path>
                <a:path w="6172200" h="1414779">
                  <a:moveTo>
                    <a:pt x="3000629" y="769493"/>
                  </a:moveTo>
                  <a:lnTo>
                    <a:pt x="2978785" y="765429"/>
                  </a:lnTo>
                  <a:lnTo>
                    <a:pt x="2974594" y="787273"/>
                  </a:lnTo>
                  <a:lnTo>
                    <a:pt x="2996438" y="791337"/>
                  </a:lnTo>
                  <a:lnTo>
                    <a:pt x="3000629" y="769493"/>
                  </a:lnTo>
                  <a:close/>
                </a:path>
                <a:path w="6172200" h="1414779">
                  <a:moveTo>
                    <a:pt x="3025775" y="7493"/>
                  </a:moveTo>
                  <a:lnTo>
                    <a:pt x="3004693" y="6223"/>
                  </a:lnTo>
                  <a:lnTo>
                    <a:pt x="3003169" y="6096"/>
                  </a:lnTo>
                  <a:lnTo>
                    <a:pt x="3002534" y="28321"/>
                  </a:lnTo>
                  <a:lnTo>
                    <a:pt x="3003931" y="28321"/>
                  </a:lnTo>
                  <a:lnTo>
                    <a:pt x="3024378" y="29718"/>
                  </a:lnTo>
                  <a:lnTo>
                    <a:pt x="3025775" y="7493"/>
                  </a:lnTo>
                  <a:close/>
                </a:path>
                <a:path w="6172200" h="1414779">
                  <a:moveTo>
                    <a:pt x="3028696" y="421894"/>
                  </a:moveTo>
                  <a:lnTo>
                    <a:pt x="3013329" y="421132"/>
                  </a:lnTo>
                  <a:lnTo>
                    <a:pt x="3006090" y="421005"/>
                  </a:lnTo>
                  <a:lnTo>
                    <a:pt x="3005709" y="443230"/>
                  </a:lnTo>
                  <a:lnTo>
                    <a:pt x="3012948" y="443357"/>
                  </a:lnTo>
                  <a:lnTo>
                    <a:pt x="3027553" y="444119"/>
                  </a:lnTo>
                  <a:lnTo>
                    <a:pt x="3028696" y="421894"/>
                  </a:lnTo>
                  <a:close/>
                </a:path>
                <a:path w="6172200" h="1414779">
                  <a:moveTo>
                    <a:pt x="3044444" y="778891"/>
                  </a:moveTo>
                  <a:lnTo>
                    <a:pt x="3022727" y="774065"/>
                  </a:lnTo>
                  <a:lnTo>
                    <a:pt x="3017901" y="795655"/>
                  </a:lnTo>
                  <a:lnTo>
                    <a:pt x="3039491" y="800608"/>
                  </a:lnTo>
                  <a:lnTo>
                    <a:pt x="3044444" y="778891"/>
                  </a:lnTo>
                  <a:close/>
                </a:path>
                <a:path w="6172200" h="1414779">
                  <a:moveTo>
                    <a:pt x="3070098" y="10287"/>
                  </a:moveTo>
                  <a:lnTo>
                    <a:pt x="3047873" y="8890"/>
                  </a:lnTo>
                  <a:lnTo>
                    <a:pt x="3046476" y="31115"/>
                  </a:lnTo>
                  <a:lnTo>
                    <a:pt x="3068701" y="32512"/>
                  </a:lnTo>
                  <a:lnTo>
                    <a:pt x="3070098" y="10287"/>
                  </a:lnTo>
                  <a:close/>
                </a:path>
                <a:path w="6172200" h="1414779">
                  <a:moveTo>
                    <a:pt x="3073019" y="424053"/>
                  </a:moveTo>
                  <a:lnTo>
                    <a:pt x="3050921" y="423037"/>
                  </a:lnTo>
                  <a:lnTo>
                    <a:pt x="3049778" y="445262"/>
                  </a:lnTo>
                  <a:lnTo>
                    <a:pt x="3072003" y="446278"/>
                  </a:lnTo>
                  <a:lnTo>
                    <a:pt x="3073019" y="424053"/>
                  </a:lnTo>
                  <a:close/>
                </a:path>
                <a:path w="6172200" h="1414779">
                  <a:moveTo>
                    <a:pt x="3088005" y="789432"/>
                  </a:moveTo>
                  <a:lnTo>
                    <a:pt x="3073527" y="785622"/>
                  </a:lnTo>
                  <a:lnTo>
                    <a:pt x="3066161" y="783844"/>
                  </a:lnTo>
                  <a:lnTo>
                    <a:pt x="3061208" y="805561"/>
                  </a:lnTo>
                  <a:lnTo>
                    <a:pt x="3068574" y="807212"/>
                  </a:lnTo>
                  <a:lnTo>
                    <a:pt x="3082290" y="810895"/>
                  </a:lnTo>
                  <a:lnTo>
                    <a:pt x="3088005" y="789432"/>
                  </a:lnTo>
                  <a:close/>
                </a:path>
                <a:path w="6172200" h="1414779">
                  <a:moveTo>
                    <a:pt x="3114421" y="13081"/>
                  </a:moveTo>
                  <a:lnTo>
                    <a:pt x="3092323" y="11684"/>
                  </a:lnTo>
                  <a:lnTo>
                    <a:pt x="3090926" y="33909"/>
                  </a:lnTo>
                  <a:lnTo>
                    <a:pt x="3113024" y="35306"/>
                  </a:lnTo>
                  <a:lnTo>
                    <a:pt x="3114421" y="13081"/>
                  </a:lnTo>
                  <a:close/>
                </a:path>
                <a:path w="6172200" h="1414779">
                  <a:moveTo>
                    <a:pt x="3117469" y="426339"/>
                  </a:moveTo>
                  <a:lnTo>
                    <a:pt x="3095244" y="425196"/>
                  </a:lnTo>
                  <a:lnTo>
                    <a:pt x="3094228" y="447421"/>
                  </a:lnTo>
                  <a:lnTo>
                    <a:pt x="3116326" y="448437"/>
                  </a:lnTo>
                  <a:lnTo>
                    <a:pt x="3117469" y="426339"/>
                  </a:lnTo>
                  <a:close/>
                </a:path>
                <a:path w="6172200" h="1414779">
                  <a:moveTo>
                    <a:pt x="3131439" y="800989"/>
                  </a:moveTo>
                  <a:lnTo>
                    <a:pt x="3130550" y="800735"/>
                  </a:lnTo>
                  <a:lnTo>
                    <a:pt x="3109468" y="795147"/>
                  </a:lnTo>
                  <a:lnTo>
                    <a:pt x="3103753" y="816610"/>
                  </a:lnTo>
                  <a:lnTo>
                    <a:pt x="3124835" y="822198"/>
                  </a:lnTo>
                  <a:lnTo>
                    <a:pt x="3131439" y="800989"/>
                  </a:lnTo>
                  <a:close/>
                </a:path>
                <a:path w="6172200" h="1414779">
                  <a:moveTo>
                    <a:pt x="3158871" y="15875"/>
                  </a:moveTo>
                  <a:lnTo>
                    <a:pt x="3136646" y="14478"/>
                  </a:lnTo>
                  <a:lnTo>
                    <a:pt x="3135249" y="36703"/>
                  </a:lnTo>
                  <a:lnTo>
                    <a:pt x="3157474" y="38100"/>
                  </a:lnTo>
                  <a:lnTo>
                    <a:pt x="3158871" y="15875"/>
                  </a:lnTo>
                  <a:close/>
                </a:path>
                <a:path w="6172200" h="1414779">
                  <a:moveTo>
                    <a:pt x="3162173" y="429514"/>
                  </a:moveTo>
                  <a:lnTo>
                    <a:pt x="3140075" y="427736"/>
                  </a:lnTo>
                  <a:lnTo>
                    <a:pt x="3138170" y="449834"/>
                  </a:lnTo>
                  <a:lnTo>
                    <a:pt x="3160395" y="451739"/>
                  </a:lnTo>
                  <a:lnTo>
                    <a:pt x="3162173" y="429514"/>
                  </a:lnTo>
                  <a:close/>
                </a:path>
                <a:path w="6172200" h="1414779">
                  <a:moveTo>
                    <a:pt x="3173857" y="813943"/>
                  </a:moveTo>
                  <a:lnTo>
                    <a:pt x="3152648" y="807466"/>
                  </a:lnTo>
                  <a:lnTo>
                    <a:pt x="3146171" y="828675"/>
                  </a:lnTo>
                  <a:lnTo>
                    <a:pt x="3167380" y="835152"/>
                  </a:lnTo>
                  <a:lnTo>
                    <a:pt x="3173857" y="813943"/>
                  </a:lnTo>
                  <a:close/>
                </a:path>
                <a:path w="6172200" h="1414779">
                  <a:moveTo>
                    <a:pt x="3203448" y="19431"/>
                  </a:moveTo>
                  <a:lnTo>
                    <a:pt x="3181350" y="17399"/>
                  </a:lnTo>
                  <a:lnTo>
                    <a:pt x="3179318" y="39497"/>
                  </a:lnTo>
                  <a:lnTo>
                    <a:pt x="3201416" y="41656"/>
                  </a:lnTo>
                  <a:lnTo>
                    <a:pt x="3203448" y="19431"/>
                  </a:lnTo>
                  <a:close/>
                </a:path>
                <a:path w="6172200" h="1414779">
                  <a:moveTo>
                    <a:pt x="3206496" y="433197"/>
                  </a:moveTo>
                  <a:lnTo>
                    <a:pt x="3184271" y="431419"/>
                  </a:lnTo>
                  <a:lnTo>
                    <a:pt x="3182493" y="453517"/>
                  </a:lnTo>
                  <a:lnTo>
                    <a:pt x="3204591" y="455422"/>
                  </a:lnTo>
                  <a:lnTo>
                    <a:pt x="3206496" y="433197"/>
                  </a:lnTo>
                  <a:close/>
                </a:path>
                <a:path w="6172200" h="1414779">
                  <a:moveTo>
                    <a:pt x="3216402" y="828167"/>
                  </a:moveTo>
                  <a:lnTo>
                    <a:pt x="3195447" y="820928"/>
                  </a:lnTo>
                  <a:lnTo>
                    <a:pt x="3188208" y="841883"/>
                  </a:lnTo>
                  <a:lnTo>
                    <a:pt x="3209163" y="849122"/>
                  </a:lnTo>
                  <a:lnTo>
                    <a:pt x="3216402" y="828167"/>
                  </a:lnTo>
                  <a:close/>
                </a:path>
                <a:path w="6172200" h="1414779">
                  <a:moveTo>
                    <a:pt x="3247771" y="23622"/>
                  </a:moveTo>
                  <a:lnTo>
                    <a:pt x="3225546" y="21590"/>
                  </a:lnTo>
                  <a:lnTo>
                    <a:pt x="3223514" y="43688"/>
                  </a:lnTo>
                  <a:lnTo>
                    <a:pt x="3245612" y="45847"/>
                  </a:lnTo>
                  <a:lnTo>
                    <a:pt x="3247771" y="23622"/>
                  </a:lnTo>
                  <a:close/>
                </a:path>
                <a:path w="6172200" h="1414779">
                  <a:moveTo>
                    <a:pt x="3251073" y="437134"/>
                  </a:moveTo>
                  <a:lnTo>
                    <a:pt x="3246247" y="436499"/>
                  </a:lnTo>
                  <a:lnTo>
                    <a:pt x="3228594" y="435102"/>
                  </a:lnTo>
                  <a:lnTo>
                    <a:pt x="3226816" y="457200"/>
                  </a:lnTo>
                  <a:lnTo>
                    <a:pt x="3248533" y="459105"/>
                  </a:lnTo>
                  <a:lnTo>
                    <a:pt x="3251073" y="437134"/>
                  </a:lnTo>
                  <a:close/>
                </a:path>
                <a:path w="6172200" h="1414779">
                  <a:moveTo>
                    <a:pt x="3258566" y="843534"/>
                  </a:moveTo>
                  <a:lnTo>
                    <a:pt x="3242310" y="837184"/>
                  </a:lnTo>
                  <a:lnTo>
                    <a:pt x="3237484" y="835533"/>
                  </a:lnTo>
                  <a:lnTo>
                    <a:pt x="3230118" y="856488"/>
                  </a:lnTo>
                  <a:lnTo>
                    <a:pt x="3234944" y="858139"/>
                  </a:lnTo>
                  <a:lnTo>
                    <a:pt x="3250565" y="864235"/>
                  </a:lnTo>
                  <a:lnTo>
                    <a:pt x="3258566" y="843534"/>
                  </a:lnTo>
                  <a:close/>
                </a:path>
                <a:path w="6172200" h="1414779">
                  <a:moveTo>
                    <a:pt x="3291967" y="27813"/>
                  </a:moveTo>
                  <a:lnTo>
                    <a:pt x="3269869" y="25781"/>
                  </a:lnTo>
                  <a:lnTo>
                    <a:pt x="3267710" y="47879"/>
                  </a:lnTo>
                  <a:lnTo>
                    <a:pt x="3289935" y="50038"/>
                  </a:lnTo>
                  <a:lnTo>
                    <a:pt x="3291967" y="27813"/>
                  </a:lnTo>
                  <a:close/>
                </a:path>
                <a:path w="6172200" h="1414779">
                  <a:moveTo>
                    <a:pt x="3295269" y="442214"/>
                  </a:moveTo>
                  <a:lnTo>
                    <a:pt x="3273171" y="439674"/>
                  </a:lnTo>
                  <a:lnTo>
                    <a:pt x="3270631" y="461772"/>
                  </a:lnTo>
                  <a:lnTo>
                    <a:pt x="3292729" y="464312"/>
                  </a:lnTo>
                  <a:lnTo>
                    <a:pt x="3295269" y="442214"/>
                  </a:lnTo>
                  <a:close/>
                </a:path>
                <a:path w="6172200" h="1414779">
                  <a:moveTo>
                    <a:pt x="3300349" y="860044"/>
                  </a:moveTo>
                  <a:lnTo>
                    <a:pt x="3296793" y="858520"/>
                  </a:lnTo>
                  <a:lnTo>
                    <a:pt x="3279267" y="851662"/>
                  </a:lnTo>
                  <a:lnTo>
                    <a:pt x="3271266" y="872363"/>
                  </a:lnTo>
                  <a:lnTo>
                    <a:pt x="3288665" y="879094"/>
                  </a:lnTo>
                  <a:lnTo>
                    <a:pt x="3291459" y="880364"/>
                  </a:lnTo>
                  <a:lnTo>
                    <a:pt x="3300349" y="860044"/>
                  </a:lnTo>
                  <a:close/>
                </a:path>
                <a:path w="6172200" h="1414779">
                  <a:moveTo>
                    <a:pt x="3336290" y="32004"/>
                  </a:moveTo>
                  <a:lnTo>
                    <a:pt x="3314065" y="29972"/>
                  </a:lnTo>
                  <a:lnTo>
                    <a:pt x="3312033" y="52070"/>
                  </a:lnTo>
                  <a:lnTo>
                    <a:pt x="3334131" y="54229"/>
                  </a:lnTo>
                  <a:lnTo>
                    <a:pt x="3336290" y="32004"/>
                  </a:lnTo>
                  <a:close/>
                </a:path>
                <a:path w="6172200" h="1414779">
                  <a:moveTo>
                    <a:pt x="3339465" y="447294"/>
                  </a:moveTo>
                  <a:lnTo>
                    <a:pt x="3317367" y="444754"/>
                  </a:lnTo>
                  <a:lnTo>
                    <a:pt x="3314827" y="466852"/>
                  </a:lnTo>
                  <a:lnTo>
                    <a:pt x="3336925" y="469392"/>
                  </a:lnTo>
                  <a:lnTo>
                    <a:pt x="3339465" y="447294"/>
                  </a:lnTo>
                  <a:close/>
                </a:path>
                <a:path w="6172200" h="1414779">
                  <a:moveTo>
                    <a:pt x="3341116" y="877697"/>
                  </a:moveTo>
                  <a:lnTo>
                    <a:pt x="3320669" y="868807"/>
                  </a:lnTo>
                  <a:lnTo>
                    <a:pt x="3311906" y="889254"/>
                  </a:lnTo>
                  <a:lnTo>
                    <a:pt x="3332226" y="898144"/>
                  </a:lnTo>
                  <a:lnTo>
                    <a:pt x="3341116" y="877697"/>
                  </a:lnTo>
                  <a:close/>
                </a:path>
                <a:path w="6172200" h="1414779">
                  <a:moveTo>
                    <a:pt x="3380740" y="36957"/>
                  </a:moveTo>
                  <a:lnTo>
                    <a:pt x="3358642" y="34290"/>
                  </a:lnTo>
                  <a:lnTo>
                    <a:pt x="3355975" y="56261"/>
                  </a:lnTo>
                  <a:lnTo>
                    <a:pt x="3377946" y="59055"/>
                  </a:lnTo>
                  <a:lnTo>
                    <a:pt x="3380740" y="36957"/>
                  </a:lnTo>
                  <a:close/>
                </a:path>
                <a:path w="6172200" h="1414779">
                  <a:moveTo>
                    <a:pt x="3381756" y="896874"/>
                  </a:moveTo>
                  <a:lnTo>
                    <a:pt x="3361690" y="887222"/>
                  </a:lnTo>
                  <a:lnTo>
                    <a:pt x="3352038" y="907161"/>
                  </a:lnTo>
                  <a:lnTo>
                    <a:pt x="3371977" y="916940"/>
                  </a:lnTo>
                  <a:lnTo>
                    <a:pt x="3381756" y="896874"/>
                  </a:lnTo>
                  <a:close/>
                </a:path>
                <a:path w="6172200" h="1414779">
                  <a:moveTo>
                    <a:pt x="3383915" y="453136"/>
                  </a:moveTo>
                  <a:lnTo>
                    <a:pt x="3362579" y="449961"/>
                  </a:lnTo>
                  <a:lnTo>
                    <a:pt x="3361563" y="449834"/>
                  </a:lnTo>
                  <a:lnTo>
                    <a:pt x="3358896" y="471932"/>
                  </a:lnTo>
                  <a:lnTo>
                    <a:pt x="3360039" y="472059"/>
                  </a:lnTo>
                  <a:lnTo>
                    <a:pt x="3380613" y="475107"/>
                  </a:lnTo>
                  <a:lnTo>
                    <a:pt x="3383915" y="453136"/>
                  </a:lnTo>
                  <a:close/>
                </a:path>
                <a:path w="6172200" h="1414779">
                  <a:moveTo>
                    <a:pt x="3421761" y="917321"/>
                  </a:moveTo>
                  <a:lnTo>
                    <a:pt x="3402584" y="907034"/>
                  </a:lnTo>
                  <a:lnTo>
                    <a:pt x="3401695" y="906653"/>
                  </a:lnTo>
                  <a:lnTo>
                    <a:pt x="3392043" y="926592"/>
                  </a:lnTo>
                  <a:lnTo>
                    <a:pt x="3392805" y="926973"/>
                  </a:lnTo>
                  <a:lnTo>
                    <a:pt x="3411220" y="936879"/>
                  </a:lnTo>
                  <a:lnTo>
                    <a:pt x="3421761" y="917321"/>
                  </a:lnTo>
                  <a:close/>
                </a:path>
                <a:path w="6172200" h="1414779">
                  <a:moveTo>
                    <a:pt x="3424809" y="42545"/>
                  </a:moveTo>
                  <a:lnTo>
                    <a:pt x="3402838" y="39751"/>
                  </a:lnTo>
                  <a:lnTo>
                    <a:pt x="3400044" y="61849"/>
                  </a:lnTo>
                  <a:lnTo>
                    <a:pt x="3422015" y="64643"/>
                  </a:lnTo>
                  <a:lnTo>
                    <a:pt x="3424809" y="42545"/>
                  </a:lnTo>
                  <a:close/>
                </a:path>
                <a:path w="6172200" h="1414779">
                  <a:moveTo>
                    <a:pt x="3427857" y="459740"/>
                  </a:moveTo>
                  <a:lnTo>
                    <a:pt x="3405886" y="456438"/>
                  </a:lnTo>
                  <a:lnTo>
                    <a:pt x="3402584" y="478409"/>
                  </a:lnTo>
                  <a:lnTo>
                    <a:pt x="3424555" y="481711"/>
                  </a:lnTo>
                  <a:lnTo>
                    <a:pt x="3427857" y="459740"/>
                  </a:lnTo>
                  <a:close/>
                </a:path>
                <a:path w="6172200" h="1414779">
                  <a:moveTo>
                    <a:pt x="3461131" y="938784"/>
                  </a:moveTo>
                  <a:lnTo>
                    <a:pt x="3453511" y="934339"/>
                  </a:lnTo>
                  <a:lnTo>
                    <a:pt x="3441319" y="927735"/>
                  </a:lnTo>
                  <a:lnTo>
                    <a:pt x="3430778" y="947420"/>
                  </a:lnTo>
                  <a:lnTo>
                    <a:pt x="3442970" y="953897"/>
                  </a:lnTo>
                  <a:lnTo>
                    <a:pt x="3449828" y="957961"/>
                  </a:lnTo>
                  <a:lnTo>
                    <a:pt x="3461131" y="938784"/>
                  </a:lnTo>
                  <a:close/>
                </a:path>
                <a:path w="6172200" h="1414779">
                  <a:moveTo>
                    <a:pt x="3469005" y="48133"/>
                  </a:moveTo>
                  <a:lnTo>
                    <a:pt x="3446907" y="45339"/>
                  </a:lnTo>
                  <a:lnTo>
                    <a:pt x="3444113" y="67437"/>
                  </a:lnTo>
                  <a:lnTo>
                    <a:pt x="3466211" y="70104"/>
                  </a:lnTo>
                  <a:lnTo>
                    <a:pt x="3469005" y="48133"/>
                  </a:lnTo>
                  <a:close/>
                </a:path>
                <a:path w="6172200" h="1414779">
                  <a:moveTo>
                    <a:pt x="3471799" y="466344"/>
                  </a:moveTo>
                  <a:lnTo>
                    <a:pt x="3449828" y="463042"/>
                  </a:lnTo>
                  <a:lnTo>
                    <a:pt x="3446526" y="485013"/>
                  </a:lnTo>
                  <a:lnTo>
                    <a:pt x="3468497" y="488315"/>
                  </a:lnTo>
                  <a:lnTo>
                    <a:pt x="3471799" y="466344"/>
                  </a:lnTo>
                  <a:close/>
                </a:path>
                <a:path w="6172200" h="1414779">
                  <a:moveTo>
                    <a:pt x="3499358" y="961390"/>
                  </a:moveTo>
                  <a:lnTo>
                    <a:pt x="3480308" y="950087"/>
                  </a:lnTo>
                  <a:lnTo>
                    <a:pt x="3469005" y="969264"/>
                  </a:lnTo>
                  <a:lnTo>
                    <a:pt x="3488055" y="980567"/>
                  </a:lnTo>
                  <a:lnTo>
                    <a:pt x="3499358" y="961390"/>
                  </a:lnTo>
                  <a:close/>
                </a:path>
                <a:path w="6172200" h="1414779">
                  <a:moveTo>
                    <a:pt x="3513074" y="53721"/>
                  </a:moveTo>
                  <a:lnTo>
                    <a:pt x="3490976" y="50927"/>
                  </a:lnTo>
                  <a:lnTo>
                    <a:pt x="3488182" y="72898"/>
                  </a:lnTo>
                  <a:lnTo>
                    <a:pt x="3510280" y="75692"/>
                  </a:lnTo>
                  <a:lnTo>
                    <a:pt x="3513074" y="53721"/>
                  </a:lnTo>
                  <a:close/>
                </a:path>
                <a:path w="6172200" h="1414779">
                  <a:moveTo>
                    <a:pt x="3515868" y="474345"/>
                  </a:moveTo>
                  <a:lnTo>
                    <a:pt x="3494024" y="470281"/>
                  </a:lnTo>
                  <a:lnTo>
                    <a:pt x="3489960" y="492125"/>
                  </a:lnTo>
                  <a:lnTo>
                    <a:pt x="3511804" y="496189"/>
                  </a:lnTo>
                  <a:lnTo>
                    <a:pt x="3515868" y="474345"/>
                  </a:lnTo>
                  <a:close/>
                </a:path>
                <a:path w="6172200" h="1414779">
                  <a:moveTo>
                    <a:pt x="3537204" y="985774"/>
                  </a:moveTo>
                  <a:lnTo>
                    <a:pt x="3518535" y="973709"/>
                  </a:lnTo>
                  <a:lnTo>
                    <a:pt x="3506343" y="992251"/>
                  </a:lnTo>
                  <a:lnTo>
                    <a:pt x="3525012" y="1004443"/>
                  </a:lnTo>
                  <a:lnTo>
                    <a:pt x="3537204" y="985774"/>
                  </a:lnTo>
                  <a:close/>
                </a:path>
                <a:path w="6172200" h="1414779">
                  <a:moveTo>
                    <a:pt x="3557397" y="60071"/>
                  </a:moveTo>
                  <a:lnTo>
                    <a:pt x="3535426" y="56515"/>
                  </a:lnTo>
                  <a:lnTo>
                    <a:pt x="3531997" y="78486"/>
                  </a:lnTo>
                  <a:lnTo>
                    <a:pt x="3553968" y="81915"/>
                  </a:lnTo>
                  <a:lnTo>
                    <a:pt x="3557397" y="60071"/>
                  </a:lnTo>
                  <a:close/>
                </a:path>
                <a:path w="6172200" h="1414779">
                  <a:moveTo>
                    <a:pt x="3559556" y="482473"/>
                  </a:moveTo>
                  <a:lnTo>
                    <a:pt x="3537712" y="478409"/>
                  </a:lnTo>
                  <a:lnTo>
                    <a:pt x="3533648" y="500253"/>
                  </a:lnTo>
                  <a:lnTo>
                    <a:pt x="3555492" y="504317"/>
                  </a:lnTo>
                  <a:lnTo>
                    <a:pt x="3559556" y="482473"/>
                  </a:lnTo>
                  <a:close/>
                </a:path>
                <a:path w="6172200" h="1414779">
                  <a:moveTo>
                    <a:pt x="3574161" y="1011301"/>
                  </a:moveTo>
                  <a:lnTo>
                    <a:pt x="3556000" y="998347"/>
                  </a:lnTo>
                  <a:lnTo>
                    <a:pt x="3543046" y="1016508"/>
                  </a:lnTo>
                  <a:lnTo>
                    <a:pt x="3561207" y="1029335"/>
                  </a:lnTo>
                  <a:lnTo>
                    <a:pt x="3574161" y="1011301"/>
                  </a:lnTo>
                  <a:close/>
                </a:path>
                <a:path w="6172200" h="1414779">
                  <a:moveTo>
                    <a:pt x="3601339" y="66929"/>
                  </a:moveTo>
                  <a:lnTo>
                    <a:pt x="3579368" y="63500"/>
                  </a:lnTo>
                  <a:lnTo>
                    <a:pt x="3575939" y="85471"/>
                  </a:lnTo>
                  <a:lnTo>
                    <a:pt x="3597783" y="88900"/>
                  </a:lnTo>
                  <a:lnTo>
                    <a:pt x="3601339" y="66929"/>
                  </a:lnTo>
                  <a:close/>
                </a:path>
                <a:path w="6172200" h="1414779">
                  <a:moveTo>
                    <a:pt x="3603625" y="490982"/>
                  </a:moveTo>
                  <a:lnTo>
                    <a:pt x="3593846" y="488823"/>
                  </a:lnTo>
                  <a:lnTo>
                    <a:pt x="3581400" y="486537"/>
                  </a:lnTo>
                  <a:lnTo>
                    <a:pt x="3577336" y="508381"/>
                  </a:lnTo>
                  <a:lnTo>
                    <a:pt x="3589782" y="510667"/>
                  </a:lnTo>
                  <a:lnTo>
                    <a:pt x="3598799" y="512699"/>
                  </a:lnTo>
                  <a:lnTo>
                    <a:pt x="3603625" y="490982"/>
                  </a:lnTo>
                  <a:close/>
                </a:path>
                <a:path w="6172200" h="1414779">
                  <a:moveTo>
                    <a:pt x="3610229" y="1037971"/>
                  </a:moveTo>
                  <a:lnTo>
                    <a:pt x="3597910" y="1028319"/>
                  </a:lnTo>
                  <a:lnTo>
                    <a:pt x="3592195" y="1024255"/>
                  </a:lnTo>
                  <a:lnTo>
                    <a:pt x="3579241" y="1042289"/>
                  </a:lnTo>
                  <a:lnTo>
                    <a:pt x="3584956" y="1046353"/>
                  </a:lnTo>
                  <a:lnTo>
                    <a:pt x="3596513" y="1055497"/>
                  </a:lnTo>
                  <a:lnTo>
                    <a:pt x="3610229" y="1037971"/>
                  </a:lnTo>
                  <a:close/>
                </a:path>
                <a:path w="6172200" h="1414779">
                  <a:moveTo>
                    <a:pt x="3645154" y="73914"/>
                  </a:moveTo>
                  <a:lnTo>
                    <a:pt x="3623310" y="70358"/>
                  </a:lnTo>
                  <a:lnTo>
                    <a:pt x="3619754" y="92329"/>
                  </a:lnTo>
                  <a:lnTo>
                    <a:pt x="3641725" y="95758"/>
                  </a:lnTo>
                  <a:lnTo>
                    <a:pt x="3645154" y="73914"/>
                  </a:lnTo>
                  <a:close/>
                </a:path>
                <a:path w="6172200" h="1414779">
                  <a:moveTo>
                    <a:pt x="3645408" y="1065911"/>
                  </a:moveTo>
                  <a:lnTo>
                    <a:pt x="3642741" y="1063625"/>
                  </a:lnTo>
                  <a:lnTo>
                    <a:pt x="3627755" y="1051814"/>
                  </a:lnTo>
                  <a:lnTo>
                    <a:pt x="3614039" y="1069213"/>
                  </a:lnTo>
                  <a:lnTo>
                    <a:pt x="3629025" y="1081024"/>
                  </a:lnTo>
                  <a:lnTo>
                    <a:pt x="3631057" y="1082802"/>
                  </a:lnTo>
                  <a:lnTo>
                    <a:pt x="3645408" y="1065911"/>
                  </a:lnTo>
                  <a:close/>
                </a:path>
                <a:path w="6172200" h="1414779">
                  <a:moveTo>
                    <a:pt x="3647059" y="500507"/>
                  </a:moveTo>
                  <a:lnTo>
                    <a:pt x="3625342" y="495681"/>
                  </a:lnTo>
                  <a:lnTo>
                    <a:pt x="3620516" y="517398"/>
                  </a:lnTo>
                  <a:lnTo>
                    <a:pt x="3642233" y="522224"/>
                  </a:lnTo>
                  <a:lnTo>
                    <a:pt x="3647059" y="500507"/>
                  </a:lnTo>
                  <a:close/>
                </a:path>
                <a:path w="6172200" h="1414779">
                  <a:moveTo>
                    <a:pt x="3679317" y="1095248"/>
                  </a:moveTo>
                  <a:lnTo>
                    <a:pt x="3672840" y="1089406"/>
                  </a:lnTo>
                  <a:lnTo>
                    <a:pt x="3662299" y="1080389"/>
                  </a:lnTo>
                  <a:lnTo>
                    <a:pt x="3647948" y="1097280"/>
                  </a:lnTo>
                  <a:lnTo>
                    <a:pt x="3658362" y="1106170"/>
                  </a:lnTo>
                  <a:lnTo>
                    <a:pt x="3664331" y="1111631"/>
                  </a:lnTo>
                  <a:lnTo>
                    <a:pt x="3679317" y="1095248"/>
                  </a:lnTo>
                  <a:close/>
                </a:path>
                <a:path w="6172200" h="1414779">
                  <a:moveTo>
                    <a:pt x="3689096" y="80772"/>
                  </a:moveTo>
                  <a:lnTo>
                    <a:pt x="3667125" y="77343"/>
                  </a:lnTo>
                  <a:lnTo>
                    <a:pt x="3663696" y="99314"/>
                  </a:lnTo>
                  <a:lnTo>
                    <a:pt x="3685667" y="102743"/>
                  </a:lnTo>
                  <a:lnTo>
                    <a:pt x="3689096" y="80772"/>
                  </a:lnTo>
                  <a:close/>
                </a:path>
                <a:path w="6172200" h="1414779">
                  <a:moveTo>
                    <a:pt x="3690366" y="510032"/>
                  </a:moveTo>
                  <a:lnTo>
                    <a:pt x="3668776" y="505206"/>
                  </a:lnTo>
                  <a:lnTo>
                    <a:pt x="3663950" y="526923"/>
                  </a:lnTo>
                  <a:lnTo>
                    <a:pt x="3685667" y="531749"/>
                  </a:lnTo>
                  <a:lnTo>
                    <a:pt x="3690366" y="510032"/>
                  </a:lnTo>
                  <a:close/>
                </a:path>
                <a:path w="6172200" h="1414779">
                  <a:moveTo>
                    <a:pt x="3712083" y="1125855"/>
                  </a:moveTo>
                  <a:lnTo>
                    <a:pt x="3701669" y="1115695"/>
                  </a:lnTo>
                  <a:lnTo>
                    <a:pt x="3695700" y="1110234"/>
                  </a:lnTo>
                  <a:lnTo>
                    <a:pt x="3680714" y="1126617"/>
                  </a:lnTo>
                  <a:lnTo>
                    <a:pt x="3686683" y="1132078"/>
                  </a:lnTo>
                  <a:lnTo>
                    <a:pt x="3696462" y="1141730"/>
                  </a:lnTo>
                  <a:lnTo>
                    <a:pt x="3712083" y="1125855"/>
                  </a:lnTo>
                  <a:close/>
                </a:path>
                <a:path w="6172200" h="1414779">
                  <a:moveTo>
                    <a:pt x="3733292" y="88519"/>
                  </a:moveTo>
                  <a:lnTo>
                    <a:pt x="3711448" y="84455"/>
                  </a:lnTo>
                  <a:lnTo>
                    <a:pt x="3707257" y="106172"/>
                  </a:lnTo>
                  <a:lnTo>
                    <a:pt x="3729101" y="110363"/>
                  </a:lnTo>
                  <a:lnTo>
                    <a:pt x="3733292" y="88519"/>
                  </a:lnTo>
                  <a:close/>
                </a:path>
                <a:path w="6172200" h="1414779">
                  <a:moveTo>
                    <a:pt x="3734054" y="520573"/>
                  </a:moveTo>
                  <a:lnTo>
                    <a:pt x="3712464" y="514985"/>
                  </a:lnTo>
                  <a:lnTo>
                    <a:pt x="3707003" y="536575"/>
                  </a:lnTo>
                  <a:lnTo>
                    <a:pt x="3728466" y="542036"/>
                  </a:lnTo>
                  <a:lnTo>
                    <a:pt x="3734054" y="520573"/>
                  </a:lnTo>
                  <a:close/>
                </a:path>
                <a:path w="6172200" h="1414779">
                  <a:moveTo>
                    <a:pt x="3743579" y="1157859"/>
                  </a:moveTo>
                  <a:lnTo>
                    <a:pt x="3729355" y="1142873"/>
                  </a:lnTo>
                  <a:lnTo>
                    <a:pt x="3727958" y="1141476"/>
                  </a:lnTo>
                  <a:lnTo>
                    <a:pt x="3712337" y="1157351"/>
                  </a:lnTo>
                  <a:lnTo>
                    <a:pt x="3713734" y="1158621"/>
                  </a:lnTo>
                  <a:lnTo>
                    <a:pt x="3727450" y="1173099"/>
                  </a:lnTo>
                  <a:lnTo>
                    <a:pt x="3743579" y="1157859"/>
                  </a:lnTo>
                  <a:close/>
                </a:path>
                <a:path w="6172200" h="1414779">
                  <a:moveTo>
                    <a:pt x="3776853" y="96901"/>
                  </a:moveTo>
                  <a:lnTo>
                    <a:pt x="3755009" y="92710"/>
                  </a:lnTo>
                  <a:lnTo>
                    <a:pt x="3750945" y="114554"/>
                  </a:lnTo>
                  <a:lnTo>
                    <a:pt x="3772789" y="118745"/>
                  </a:lnTo>
                  <a:lnTo>
                    <a:pt x="3776853" y="96901"/>
                  </a:lnTo>
                  <a:close/>
                </a:path>
                <a:path w="6172200" h="1414779">
                  <a:moveTo>
                    <a:pt x="3777107" y="531622"/>
                  </a:moveTo>
                  <a:lnTo>
                    <a:pt x="3755517" y="526161"/>
                  </a:lnTo>
                  <a:lnTo>
                    <a:pt x="3750056" y="547624"/>
                  </a:lnTo>
                  <a:lnTo>
                    <a:pt x="3771519" y="553212"/>
                  </a:lnTo>
                  <a:lnTo>
                    <a:pt x="3777107" y="531622"/>
                  </a:lnTo>
                  <a:close/>
                </a:path>
                <a:path w="6172200" h="1414779">
                  <a:moveTo>
                    <a:pt x="3820160" y="542671"/>
                  </a:moveTo>
                  <a:lnTo>
                    <a:pt x="3798570" y="537210"/>
                  </a:lnTo>
                  <a:lnTo>
                    <a:pt x="3793109" y="558673"/>
                  </a:lnTo>
                  <a:lnTo>
                    <a:pt x="3814572" y="564261"/>
                  </a:lnTo>
                  <a:lnTo>
                    <a:pt x="3820160" y="542671"/>
                  </a:lnTo>
                  <a:close/>
                </a:path>
                <a:path w="6172200" h="1414779">
                  <a:moveTo>
                    <a:pt x="3820541" y="105156"/>
                  </a:moveTo>
                  <a:lnTo>
                    <a:pt x="3798697" y="100965"/>
                  </a:lnTo>
                  <a:lnTo>
                    <a:pt x="3794633" y="122809"/>
                  </a:lnTo>
                  <a:lnTo>
                    <a:pt x="3816477" y="127000"/>
                  </a:lnTo>
                  <a:lnTo>
                    <a:pt x="3820541" y="105156"/>
                  </a:lnTo>
                  <a:close/>
                </a:path>
                <a:path w="6172200" h="1414779">
                  <a:moveTo>
                    <a:pt x="3838448" y="1293876"/>
                  </a:moveTo>
                  <a:lnTo>
                    <a:pt x="3821214" y="1205992"/>
                  </a:lnTo>
                  <a:lnTo>
                    <a:pt x="3811143" y="1154557"/>
                  </a:lnTo>
                  <a:lnTo>
                    <a:pt x="3769309" y="1186878"/>
                  </a:lnTo>
                  <a:lnTo>
                    <a:pt x="3759073" y="1174623"/>
                  </a:lnTo>
                  <a:lnTo>
                    <a:pt x="3742055" y="1188974"/>
                  </a:lnTo>
                  <a:lnTo>
                    <a:pt x="3751669" y="1200492"/>
                  </a:lnTo>
                  <a:lnTo>
                    <a:pt x="3710686" y="1232154"/>
                  </a:lnTo>
                  <a:lnTo>
                    <a:pt x="3838448" y="1293876"/>
                  </a:lnTo>
                  <a:close/>
                </a:path>
                <a:path w="6172200" h="1414779">
                  <a:moveTo>
                    <a:pt x="3863086" y="555244"/>
                  </a:moveTo>
                  <a:lnTo>
                    <a:pt x="3841877" y="549021"/>
                  </a:lnTo>
                  <a:lnTo>
                    <a:pt x="3835527" y="570357"/>
                  </a:lnTo>
                  <a:lnTo>
                    <a:pt x="3856863" y="576580"/>
                  </a:lnTo>
                  <a:lnTo>
                    <a:pt x="3863086" y="555244"/>
                  </a:lnTo>
                  <a:close/>
                </a:path>
                <a:path w="6172200" h="1414779">
                  <a:moveTo>
                    <a:pt x="3864229" y="113411"/>
                  </a:moveTo>
                  <a:lnTo>
                    <a:pt x="3842385" y="109347"/>
                  </a:lnTo>
                  <a:lnTo>
                    <a:pt x="3838194" y="131191"/>
                  </a:lnTo>
                  <a:lnTo>
                    <a:pt x="3860038" y="135255"/>
                  </a:lnTo>
                  <a:lnTo>
                    <a:pt x="3864229" y="113411"/>
                  </a:lnTo>
                  <a:close/>
                </a:path>
                <a:path w="6172200" h="1414779">
                  <a:moveTo>
                    <a:pt x="3905758" y="567817"/>
                  </a:moveTo>
                  <a:lnTo>
                    <a:pt x="3884422" y="561594"/>
                  </a:lnTo>
                  <a:lnTo>
                    <a:pt x="3878199" y="582930"/>
                  </a:lnTo>
                  <a:lnTo>
                    <a:pt x="3899535" y="589153"/>
                  </a:lnTo>
                  <a:lnTo>
                    <a:pt x="3905758" y="567817"/>
                  </a:lnTo>
                  <a:close/>
                </a:path>
                <a:path w="6172200" h="1414779">
                  <a:moveTo>
                    <a:pt x="3908044" y="122555"/>
                  </a:moveTo>
                  <a:lnTo>
                    <a:pt x="3886327" y="117729"/>
                  </a:lnTo>
                  <a:lnTo>
                    <a:pt x="3881501" y="139446"/>
                  </a:lnTo>
                  <a:lnTo>
                    <a:pt x="3903218" y="144272"/>
                  </a:lnTo>
                  <a:lnTo>
                    <a:pt x="3908044" y="122555"/>
                  </a:lnTo>
                  <a:close/>
                </a:path>
                <a:path w="6172200" h="1414779">
                  <a:moveTo>
                    <a:pt x="3948684" y="581025"/>
                  </a:moveTo>
                  <a:lnTo>
                    <a:pt x="3934079" y="576199"/>
                  </a:lnTo>
                  <a:lnTo>
                    <a:pt x="3927094" y="574167"/>
                  </a:lnTo>
                  <a:lnTo>
                    <a:pt x="3920871" y="595503"/>
                  </a:lnTo>
                  <a:lnTo>
                    <a:pt x="3927856" y="597535"/>
                  </a:lnTo>
                  <a:lnTo>
                    <a:pt x="3941572" y="602107"/>
                  </a:lnTo>
                  <a:lnTo>
                    <a:pt x="3948684" y="581025"/>
                  </a:lnTo>
                  <a:close/>
                </a:path>
                <a:path w="6172200" h="1414779">
                  <a:moveTo>
                    <a:pt x="3951478" y="132207"/>
                  </a:moveTo>
                  <a:lnTo>
                    <a:pt x="3929761" y="127381"/>
                  </a:lnTo>
                  <a:lnTo>
                    <a:pt x="3924935" y="149098"/>
                  </a:lnTo>
                  <a:lnTo>
                    <a:pt x="3946652" y="153924"/>
                  </a:lnTo>
                  <a:lnTo>
                    <a:pt x="3951478" y="132207"/>
                  </a:lnTo>
                  <a:close/>
                </a:path>
                <a:path w="6172200" h="1414779">
                  <a:moveTo>
                    <a:pt x="3990848" y="595122"/>
                  </a:moveTo>
                  <a:lnTo>
                    <a:pt x="3969766" y="588137"/>
                  </a:lnTo>
                  <a:lnTo>
                    <a:pt x="3962654" y="609219"/>
                  </a:lnTo>
                  <a:lnTo>
                    <a:pt x="3983736" y="616204"/>
                  </a:lnTo>
                  <a:lnTo>
                    <a:pt x="3990848" y="595122"/>
                  </a:lnTo>
                  <a:close/>
                </a:path>
                <a:path w="6172200" h="1414779">
                  <a:moveTo>
                    <a:pt x="3994912" y="141986"/>
                  </a:moveTo>
                  <a:lnTo>
                    <a:pt x="3973195" y="137033"/>
                  </a:lnTo>
                  <a:lnTo>
                    <a:pt x="3968369" y="158750"/>
                  </a:lnTo>
                  <a:lnTo>
                    <a:pt x="3990086" y="163576"/>
                  </a:lnTo>
                  <a:lnTo>
                    <a:pt x="3994912" y="141986"/>
                  </a:lnTo>
                  <a:close/>
                </a:path>
                <a:path w="6172200" h="1414779">
                  <a:moveTo>
                    <a:pt x="4032885" y="609219"/>
                  </a:moveTo>
                  <a:lnTo>
                    <a:pt x="4011803" y="602234"/>
                  </a:lnTo>
                  <a:lnTo>
                    <a:pt x="4004818" y="623316"/>
                  </a:lnTo>
                  <a:lnTo>
                    <a:pt x="4025900" y="630301"/>
                  </a:lnTo>
                  <a:lnTo>
                    <a:pt x="4032885" y="609219"/>
                  </a:lnTo>
                  <a:close/>
                </a:path>
                <a:path w="6172200" h="1414779">
                  <a:moveTo>
                    <a:pt x="4038219" y="151638"/>
                  </a:moveTo>
                  <a:lnTo>
                    <a:pt x="4016502" y="146812"/>
                  </a:lnTo>
                  <a:lnTo>
                    <a:pt x="4011676" y="168402"/>
                  </a:lnTo>
                  <a:lnTo>
                    <a:pt x="4033393" y="173228"/>
                  </a:lnTo>
                  <a:lnTo>
                    <a:pt x="4038219" y="151638"/>
                  </a:lnTo>
                  <a:close/>
                </a:path>
                <a:path w="6172200" h="1414779">
                  <a:moveTo>
                    <a:pt x="4075049" y="624586"/>
                  </a:moveTo>
                  <a:lnTo>
                    <a:pt x="4054348" y="616712"/>
                  </a:lnTo>
                  <a:lnTo>
                    <a:pt x="4046474" y="637540"/>
                  </a:lnTo>
                  <a:lnTo>
                    <a:pt x="4067302" y="645414"/>
                  </a:lnTo>
                  <a:lnTo>
                    <a:pt x="4075049" y="624586"/>
                  </a:lnTo>
                  <a:close/>
                </a:path>
                <a:path w="6172200" h="1414779">
                  <a:moveTo>
                    <a:pt x="4081780" y="162179"/>
                  </a:moveTo>
                  <a:lnTo>
                    <a:pt x="4060317" y="156591"/>
                  </a:lnTo>
                  <a:lnTo>
                    <a:pt x="4054729" y="178181"/>
                  </a:lnTo>
                  <a:lnTo>
                    <a:pt x="4076192" y="183642"/>
                  </a:lnTo>
                  <a:lnTo>
                    <a:pt x="4081780" y="162179"/>
                  </a:lnTo>
                  <a:close/>
                </a:path>
                <a:path w="6172200" h="1414779">
                  <a:moveTo>
                    <a:pt x="4116705" y="640207"/>
                  </a:moveTo>
                  <a:lnTo>
                    <a:pt x="4095877" y="632333"/>
                  </a:lnTo>
                  <a:lnTo>
                    <a:pt x="4088130" y="653161"/>
                  </a:lnTo>
                  <a:lnTo>
                    <a:pt x="4108831" y="661035"/>
                  </a:lnTo>
                  <a:lnTo>
                    <a:pt x="4116705" y="640207"/>
                  </a:lnTo>
                  <a:close/>
                </a:path>
                <a:path w="6172200" h="1414779">
                  <a:moveTo>
                    <a:pt x="4124833" y="173228"/>
                  </a:moveTo>
                  <a:lnTo>
                    <a:pt x="4103370" y="167767"/>
                  </a:lnTo>
                  <a:lnTo>
                    <a:pt x="4097782" y="189230"/>
                  </a:lnTo>
                  <a:lnTo>
                    <a:pt x="4119245" y="194818"/>
                  </a:lnTo>
                  <a:lnTo>
                    <a:pt x="4124833" y="173228"/>
                  </a:lnTo>
                  <a:close/>
                </a:path>
                <a:path w="6172200" h="1414779">
                  <a:moveTo>
                    <a:pt x="4158615" y="656209"/>
                  </a:moveTo>
                  <a:lnTo>
                    <a:pt x="4154170" y="654304"/>
                  </a:lnTo>
                  <a:lnTo>
                    <a:pt x="4137533" y="648081"/>
                  </a:lnTo>
                  <a:lnTo>
                    <a:pt x="4129659" y="668782"/>
                  </a:lnTo>
                  <a:lnTo>
                    <a:pt x="4146296" y="675132"/>
                  </a:lnTo>
                  <a:lnTo>
                    <a:pt x="4149979" y="676656"/>
                  </a:lnTo>
                  <a:lnTo>
                    <a:pt x="4158615" y="656209"/>
                  </a:lnTo>
                  <a:close/>
                </a:path>
                <a:path w="6172200" h="1414779">
                  <a:moveTo>
                    <a:pt x="4167886" y="184404"/>
                  </a:moveTo>
                  <a:lnTo>
                    <a:pt x="4146296" y="178816"/>
                  </a:lnTo>
                  <a:lnTo>
                    <a:pt x="4140835" y="200279"/>
                  </a:lnTo>
                  <a:lnTo>
                    <a:pt x="4162298" y="205867"/>
                  </a:lnTo>
                  <a:lnTo>
                    <a:pt x="4167886" y="184404"/>
                  </a:lnTo>
                  <a:close/>
                </a:path>
                <a:path w="6172200" h="1414779">
                  <a:moveTo>
                    <a:pt x="4199636" y="673354"/>
                  </a:moveTo>
                  <a:lnTo>
                    <a:pt x="4179189" y="664718"/>
                  </a:lnTo>
                  <a:lnTo>
                    <a:pt x="4170553" y="685292"/>
                  </a:lnTo>
                  <a:lnTo>
                    <a:pt x="4191000" y="693801"/>
                  </a:lnTo>
                  <a:lnTo>
                    <a:pt x="4199636" y="673354"/>
                  </a:lnTo>
                  <a:close/>
                </a:path>
                <a:path w="6172200" h="1414779">
                  <a:moveTo>
                    <a:pt x="4210939" y="195453"/>
                  </a:moveTo>
                  <a:lnTo>
                    <a:pt x="4189349" y="189865"/>
                  </a:lnTo>
                  <a:lnTo>
                    <a:pt x="4183888" y="211455"/>
                  </a:lnTo>
                  <a:lnTo>
                    <a:pt x="4205351" y="217043"/>
                  </a:lnTo>
                  <a:lnTo>
                    <a:pt x="4210939" y="195453"/>
                  </a:lnTo>
                  <a:close/>
                </a:path>
                <a:path w="6172200" h="1414779">
                  <a:moveTo>
                    <a:pt x="4240657" y="690626"/>
                  </a:moveTo>
                  <a:lnTo>
                    <a:pt x="4220083" y="681990"/>
                  </a:lnTo>
                  <a:lnTo>
                    <a:pt x="4211574" y="702437"/>
                  </a:lnTo>
                  <a:lnTo>
                    <a:pt x="4232021" y="711073"/>
                  </a:lnTo>
                  <a:lnTo>
                    <a:pt x="4240657" y="690626"/>
                  </a:lnTo>
                  <a:close/>
                </a:path>
                <a:path w="6172200" h="1414779">
                  <a:moveTo>
                    <a:pt x="4254119" y="207518"/>
                  </a:moveTo>
                  <a:lnTo>
                    <a:pt x="4232783" y="201168"/>
                  </a:lnTo>
                  <a:lnTo>
                    <a:pt x="4226560" y="222504"/>
                  </a:lnTo>
                  <a:lnTo>
                    <a:pt x="4247896" y="228854"/>
                  </a:lnTo>
                  <a:lnTo>
                    <a:pt x="4254119" y="207518"/>
                  </a:lnTo>
                  <a:close/>
                </a:path>
                <a:path w="6172200" h="1414779">
                  <a:moveTo>
                    <a:pt x="4281678" y="708660"/>
                  </a:moveTo>
                  <a:lnTo>
                    <a:pt x="4261485" y="699262"/>
                  </a:lnTo>
                  <a:lnTo>
                    <a:pt x="4261104" y="699135"/>
                  </a:lnTo>
                  <a:lnTo>
                    <a:pt x="4252468" y="719709"/>
                  </a:lnTo>
                  <a:lnTo>
                    <a:pt x="4252849" y="719836"/>
                  </a:lnTo>
                  <a:lnTo>
                    <a:pt x="4272280" y="728853"/>
                  </a:lnTo>
                  <a:lnTo>
                    <a:pt x="4281678" y="708660"/>
                  </a:lnTo>
                  <a:close/>
                </a:path>
                <a:path w="6172200" h="1414779">
                  <a:moveTo>
                    <a:pt x="4296791" y="219964"/>
                  </a:moveTo>
                  <a:lnTo>
                    <a:pt x="4275455" y="213741"/>
                  </a:lnTo>
                  <a:lnTo>
                    <a:pt x="4269105" y="235077"/>
                  </a:lnTo>
                  <a:lnTo>
                    <a:pt x="4290441" y="241300"/>
                  </a:lnTo>
                  <a:lnTo>
                    <a:pt x="4296791" y="219964"/>
                  </a:lnTo>
                  <a:close/>
                </a:path>
                <a:path w="6172200" h="1414779">
                  <a:moveTo>
                    <a:pt x="4321937" y="727456"/>
                  </a:moveTo>
                  <a:lnTo>
                    <a:pt x="4301744" y="718058"/>
                  </a:lnTo>
                  <a:lnTo>
                    <a:pt x="4292473" y="738251"/>
                  </a:lnTo>
                  <a:lnTo>
                    <a:pt x="4312539" y="747522"/>
                  </a:lnTo>
                  <a:lnTo>
                    <a:pt x="4321937" y="727456"/>
                  </a:lnTo>
                  <a:close/>
                </a:path>
                <a:path w="6172200" h="1414779">
                  <a:moveTo>
                    <a:pt x="4339336" y="232410"/>
                  </a:moveTo>
                  <a:lnTo>
                    <a:pt x="4318127" y="226187"/>
                  </a:lnTo>
                  <a:lnTo>
                    <a:pt x="4311777" y="247523"/>
                  </a:lnTo>
                  <a:lnTo>
                    <a:pt x="4333113" y="253746"/>
                  </a:lnTo>
                  <a:lnTo>
                    <a:pt x="4339336" y="232410"/>
                  </a:lnTo>
                  <a:close/>
                </a:path>
                <a:path w="6172200" h="1414779">
                  <a:moveTo>
                    <a:pt x="4362323" y="746125"/>
                  </a:moveTo>
                  <a:lnTo>
                    <a:pt x="4342130" y="736727"/>
                  </a:lnTo>
                  <a:lnTo>
                    <a:pt x="4332732" y="756920"/>
                  </a:lnTo>
                  <a:lnTo>
                    <a:pt x="4352925" y="766318"/>
                  </a:lnTo>
                  <a:lnTo>
                    <a:pt x="4362323" y="746125"/>
                  </a:lnTo>
                  <a:close/>
                </a:path>
                <a:path w="6172200" h="1414779">
                  <a:moveTo>
                    <a:pt x="4382008" y="244983"/>
                  </a:moveTo>
                  <a:lnTo>
                    <a:pt x="4360672" y="238760"/>
                  </a:lnTo>
                  <a:lnTo>
                    <a:pt x="4354449" y="260096"/>
                  </a:lnTo>
                  <a:lnTo>
                    <a:pt x="4375785" y="266319"/>
                  </a:lnTo>
                  <a:lnTo>
                    <a:pt x="4382008" y="244983"/>
                  </a:lnTo>
                  <a:close/>
                </a:path>
                <a:path w="6172200" h="1414779">
                  <a:moveTo>
                    <a:pt x="4402328" y="766572"/>
                  </a:moveTo>
                  <a:lnTo>
                    <a:pt x="4382516" y="756285"/>
                  </a:lnTo>
                  <a:lnTo>
                    <a:pt x="4372356" y="776097"/>
                  </a:lnTo>
                  <a:lnTo>
                    <a:pt x="4392168" y="786257"/>
                  </a:lnTo>
                  <a:lnTo>
                    <a:pt x="4402328" y="766572"/>
                  </a:lnTo>
                  <a:close/>
                </a:path>
                <a:path w="6172200" h="1414779">
                  <a:moveTo>
                    <a:pt x="4424807" y="258445"/>
                  </a:moveTo>
                  <a:lnTo>
                    <a:pt x="4403725" y="251460"/>
                  </a:lnTo>
                  <a:lnTo>
                    <a:pt x="4396740" y="272542"/>
                  </a:lnTo>
                  <a:lnTo>
                    <a:pt x="4417822" y="279527"/>
                  </a:lnTo>
                  <a:lnTo>
                    <a:pt x="4424807" y="258445"/>
                  </a:lnTo>
                  <a:close/>
                </a:path>
                <a:path w="6172200" h="1414779">
                  <a:moveTo>
                    <a:pt x="4441825" y="786892"/>
                  </a:moveTo>
                  <a:lnTo>
                    <a:pt x="4422013" y="776732"/>
                  </a:lnTo>
                  <a:lnTo>
                    <a:pt x="4411853" y="796417"/>
                  </a:lnTo>
                  <a:lnTo>
                    <a:pt x="4431665" y="806577"/>
                  </a:lnTo>
                  <a:lnTo>
                    <a:pt x="4441825" y="786892"/>
                  </a:lnTo>
                  <a:close/>
                </a:path>
                <a:path w="6172200" h="1414779">
                  <a:moveTo>
                    <a:pt x="4466971" y="272288"/>
                  </a:moveTo>
                  <a:lnTo>
                    <a:pt x="4445889" y="265430"/>
                  </a:lnTo>
                  <a:lnTo>
                    <a:pt x="4438904" y="286512"/>
                  </a:lnTo>
                  <a:lnTo>
                    <a:pt x="4460113" y="293497"/>
                  </a:lnTo>
                  <a:lnTo>
                    <a:pt x="4466971" y="272288"/>
                  </a:lnTo>
                  <a:close/>
                </a:path>
                <a:path w="6172200" h="1414779">
                  <a:moveTo>
                    <a:pt x="4481449" y="807847"/>
                  </a:moveTo>
                  <a:lnTo>
                    <a:pt x="4469511" y="801116"/>
                  </a:lnTo>
                  <a:lnTo>
                    <a:pt x="4461510" y="797052"/>
                  </a:lnTo>
                  <a:lnTo>
                    <a:pt x="4451350" y="816737"/>
                  </a:lnTo>
                  <a:lnTo>
                    <a:pt x="4459351" y="820928"/>
                  </a:lnTo>
                  <a:lnTo>
                    <a:pt x="4470527" y="827278"/>
                  </a:lnTo>
                  <a:lnTo>
                    <a:pt x="4481449" y="807847"/>
                  </a:lnTo>
                  <a:close/>
                </a:path>
                <a:path w="6172200" h="1414779">
                  <a:moveTo>
                    <a:pt x="4509262" y="286258"/>
                  </a:moveTo>
                  <a:lnTo>
                    <a:pt x="4488180" y="279273"/>
                  </a:lnTo>
                  <a:lnTo>
                    <a:pt x="4481195" y="300355"/>
                  </a:lnTo>
                  <a:lnTo>
                    <a:pt x="4502277" y="307340"/>
                  </a:lnTo>
                  <a:lnTo>
                    <a:pt x="4509262" y="286258"/>
                  </a:lnTo>
                  <a:close/>
                </a:path>
                <a:path w="6172200" h="1414779">
                  <a:moveTo>
                    <a:pt x="4520184" y="829818"/>
                  </a:moveTo>
                  <a:lnTo>
                    <a:pt x="4500753" y="818896"/>
                  </a:lnTo>
                  <a:lnTo>
                    <a:pt x="4489831" y="838200"/>
                  </a:lnTo>
                  <a:lnTo>
                    <a:pt x="4509135" y="849122"/>
                  </a:lnTo>
                  <a:lnTo>
                    <a:pt x="4520184" y="829818"/>
                  </a:lnTo>
                  <a:close/>
                </a:path>
                <a:path w="6172200" h="1414779">
                  <a:moveTo>
                    <a:pt x="4551426" y="300101"/>
                  </a:moveTo>
                  <a:lnTo>
                    <a:pt x="4530344" y="293243"/>
                  </a:lnTo>
                  <a:lnTo>
                    <a:pt x="4523359" y="314325"/>
                  </a:lnTo>
                  <a:lnTo>
                    <a:pt x="4544441" y="321310"/>
                  </a:lnTo>
                  <a:lnTo>
                    <a:pt x="4551426" y="300101"/>
                  </a:lnTo>
                  <a:close/>
                </a:path>
                <a:path w="6172200" h="1414779">
                  <a:moveTo>
                    <a:pt x="4558792" y="851662"/>
                  </a:moveTo>
                  <a:lnTo>
                    <a:pt x="4539488" y="840740"/>
                  </a:lnTo>
                  <a:lnTo>
                    <a:pt x="4528566" y="860044"/>
                  </a:lnTo>
                  <a:lnTo>
                    <a:pt x="4547870" y="871093"/>
                  </a:lnTo>
                  <a:lnTo>
                    <a:pt x="4558792" y="851662"/>
                  </a:lnTo>
                  <a:close/>
                </a:path>
                <a:path w="6172200" h="1414779">
                  <a:moveTo>
                    <a:pt x="4593717" y="315087"/>
                  </a:moveTo>
                  <a:lnTo>
                    <a:pt x="4572889" y="307467"/>
                  </a:lnTo>
                  <a:lnTo>
                    <a:pt x="4565142" y="328295"/>
                  </a:lnTo>
                  <a:lnTo>
                    <a:pt x="4585970" y="335915"/>
                  </a:lnTo>
                  <a:lnTo>
                    <a:pt x="4593717" y="315087"/>
                  </a:lnTo>
                  <a:close/>
                </a:path>
                <a:path w="6172200" h="1414779">
                  <a:moveTo>
                    <a:pt x="4597273" y="874649"/>
                  </a:moveTo>
                  <a:lnTo>
                    <a:pt x="4578350" y="863092"/>
                  </a:lnTo>
                  <a:lnTo>
                    <a:pt x="4566666" y="882142"/>
                  </a:lnTo>
                  <a:lnTo>
                    <a:pt x="4585716" y="893699"/>
                  </a:lnTo>
                  <a:lnTo>
                    <a:pt x="4597273" y="874649"/>
                  </a:lnTo>
                  <a:close/>
                </a:path>
                <a:path w="6172200" h="1414779">
                  <a:moveTo>
                    <a:pt x="4635246" y="898271"/>
                  </a:moveTo>
                  <a:lnTo>
                    <a:pt x="4617974" y="887349"/>
                  </a:lnTo>
                  <a:lnTo>
                    <a:pt x="4616196" y="886206"/>
                  </a:lnTo>
                  <a:lnTo>
                    <a:pt x="4604639" y="905256"/>
                  </a:lnTo>
                  <a:lnTo>
                    <a:pt x="4606417" y="906272"/>
                  </a:lnTo>
                  <a:lnTo>
                    <a:pt x="4623308" y="917067"/>
                  </a:lnTo>
                  <a:lnTo>
                    <a:pt x="4635246" y="898271"/>
                  </a:lnTo>
                  <a:close/>
                </a:path>
                <a:path w="6172200" h="1414779">
                  <a:moveTo>
                    <a:pt x="4635373" y="330454"/>
                  </a:moveTo>
                  <a:lnTo>
                    <a:pt x="4614545" y="322834"/>
                  </a:lnTo>
                  <a:lnTo>
                    <a:pt x="4606925" y="343662"/>
                  </a:lnTo>
                  <a:lnTo>
                    <a:pt x="4627753" y="351409"/>
                  </a:lnTo>
                  <a:lnTo>
                    <a:pt x="4635373" y="330454"/>
                  </a:lnTo>
                  <a:close/>
                </a:path>
                <a:path w="6172200" h="1414779">
                  <a:moveTo>
                    <a:pt x="4672838" y="922528"/>
                  </a:moveTo>
                  <a:lnTo>
                    <a:pt x="4664964" y="917194"/>
                  </a:lnTo>
                  <a:lnTo>
                    <a:pt x="4653915" y="910209"/>
                  </a:lnTo>
                  <a:lnTo>
                    <a:pt x="4641977" y="929005"/>
                  </a:lnTo>
                  <a:lnTo>
                    <a:pt x="4653026" y="935990"/>
                  </a:lnTo>
                  <a:lnTo>
                    <a:pt x="4660392" y="940943"/>
                  </a:lnTo>
                  <a:lnTo>
                    <a:pt x="4672838" y="922528"/>
                  </a:lnTo>
                  <a:close/>
                </a:path>
                <a:path w="6172200" h="1414779">
                  <a:moveTo>
                    <a:pt x="4677156" y="345948"/>
                  </a:moveTo>
                  <a:lnTo>
                    <a:pt x="4656328" y="338201"/>
                  </a:lnTo>
                  <a:lnTo>
                    <a:pt x="4648581" y="359029"/>
                  </a:lnTo>
                  <a:lnTo>
                    <a:pt x="4669409" y="366776"/>
                  </a:lnTo>
                  <a:lnTo>
                    <a:pt x="4677156" y="345948"/>
                  </a:lnTo>
                  <a:close/>
                </a:path>
                <a:path w="6172200" h="1414779">
                  <a:moveTo>
                    <a:pt x="4709668" y="947293"/>
                  </a:moveTo>
                  <a:lnTo>
                    <a:pt x="4691253" y="934847"/>
                  </a:lnTo>
                  <a:lnTo>
                    <a:pt x="4678807" y="953389"/>
                  </a:lnTo>
                  <a:lnTo>
                    <a:pt x="4697349" y="965708"/>
                  </a:lnTo>
                  <a:lnTo>
                    <a:pt x="4709668" y="947293"/>
                  </a:lnTo>
                  <a:close/>
                </a:path>
                <a:path w="6172200" h="1414779">
                  <a:moveTo>
                    <a:pt x="4718812" y="361315"/>
                  </a:moveTo>
                  <a:lnTo>
                    <a:pt x="4697984" y="353568"/>
                  </a:lnTo>
                  <a:lnTo>
                    <a:pt x="4690237" y="374396"/>
                  </a:lnTo>
                  <a:lnTo>
                    <a:pt x="4711065" y="382143"/>
                  </a:lnTo>
                  <a:lnTo>
                    <a:pt x="4718812" y="361315"/>
                  </a:lnTo>
                  <a:close/>
                </a:path>
                <a:path w="6172200" h="1414779">
                  <a:moveTo>
                    <a:pt x="4746244" y="972947"/>
                  </a:moveTo>
                  <a:lnTo>
                    <a:pt x="4728083" y="960120"/>
                  </a:lnTo>
                  <a:lnTo>
                    <a:pt x="4715383" y="978281"/>
                  </a:lnTo>
                  <a:lnTo>
                    <a:pt x="4733544" y="991108"/>
                  </a:lnTo>
                  <a:lnTo>
                    <a:pt x="4746244" y="972947"/>
                  </a:lnTo>
                  <a:close/>
                </a:path>
                <a:path w="6172200" h="1414779">
                  <a:moveTo>
                    <a:pt x="4760468" y="377825"/>
                  </a:moveTo>
                  <a:lnTo>
                    <a:pt x="4739894" y="369316"/>
                  </a:lnTo>
                  <a:lnTo>
                    <a:pt x="4731512" y="389890"/>
                  </a:lnTo>
                  <a:lnTo>
                    <a:pt x="4752086" y="398399"/>
                  </a:lnTo>
                  <a:lnTo>
                    <a:pt x="4760468" y="377825"/>
                  </a:lnTo>
                  <a:close/>
                </a:path>
                <a:path w="6172200" h="1414779">
                  <a:moveTo>
                    <a:pt x="4782439" y="999109"/>
                  </a:moveTo>
                  <a:lnTo>
                    <a:pt x="4764532" y="986028"/>
                  </a:lnTo>
                  <a:lnTo>
                    <a:pt x="4751324" y="1003935"/>
                  </a:lnTo>
                  <a:lnTo>
                    <a:pt x="4769231" y="1017016"/>
                  </a:lnTo>
                  <a:lnTo>
                    <a:pt x="4782439" y="999109"/>
                  </a:lnTo>
                  <a:close/>
                </a:path>
                <a:path w="6172200" h="1414779">
                  <a:moveTo>
                    <a:pt x="4801616" y="394589"/>
                  </a:moveTo>
                  <a:lnTo>
                    <a:pt x="4781042" y="386207"/>
                  </a:lnTo>
                  <a:lnTo>
                    <a:pt x="4772660" y="406781"/>
                  </a:lnTo>
                  <a:lnTo>
                    <a:pt x="4793234" y="415163"/>
                  </a:lnTo>
                  <a:lnTo>
                    <a:pt x="4801616" y="394589"/>
                  </a:lnTo>
                  <a:close/>
                </a:path>
                <a:path w="6172200" h="1414779">
                  <a:moveTo>
                    <a:pt x="4818126" y="1026033"/>
                  </a:moveTo>
                  <a:lnTo>
                    <a:pt x="4800600" y="1012444"/>
                  </a:lnTo>
                  <a:lnTo>
                    <a:pt x="4787011" y="1030097"/>
                  </a:lnTo>
                  <a:lnTo>
                    <a:pt x="4804664" y="1043686"/>
                  </a:lnTo>
                  <a:lnTo>
                    <a:pt x="4818126" y="1026033"/>
                  </a:lnTo>
                  <a:close/>
                </a:path>
                <a:path w="6172200" h="1414779">
                  <a:moveTo>
                    <a:pt x="4842764" y="411480"/>
                  </a:moveTo>
                  <a:lnTo>
                    <a:pt x="4822190" y="403098"/>
                  </a:lnTo>
                  <a:lnTo>
                    <a:pt x="4813808" y="423672"/>
                  </a:lnTo>
                  <a:lnTo>
                    <a:pt x="4834382" y="432054"/>
                  </a:lnTo>
                  <a:lnTo>
                    <a:pt x="4842764" y="411480"/>
                  </a:lnTo>
                  <a:close/>
                </a:path>
                <a:path w="6172200" h="1414779">
                  <a:moveTo>
                    <a:pt x="4853432" y="1053592"/>
                  </a:moveTo>
                  <a:lnTo>
                    <a:pt x="4842129" y="1044448"/>
                  </a:lnTo>
                  <a:lnTo>
                    <a:pt x="4835779" y="1039622"/>
                  </a:lnTo>
                  <a:lnTo>
                    <a:pt x="4822190" y="1057148"/>
                  </a:lnTo>
                  <a:lnTo>
                    <a:pt x="4828667" y="1062101"/>
                  </a:lnTo>
                  <a:lnTo>
                    <a:pt x="4839335" y="1070864"/>
                  </a:lnTo>
                  <a:lnTo>
                    <a:pt x="4853432" y="1053592"/>
                  </a:lnTo>
                  <a:close/>
                </a:path>
                <a:path w="6172200" h="1414779">
                  <a:moveTo>
                    <a:pt x="4883912" y="428371"/>
                  </a:moveTo>
                  <a:lnTo>
                    <a:pt x="4863338" y="419989"/>
                  </a:lnTo>
                  <a:lnTo>
                    <a:pt x="4854956" y="440563"/>
                  </a:lnTo>
                  <a:lnTo>
                    <a:pt x="4875530" y="448945"/>
                  </a:lnTo>
                  <a:lnTo>
                    <a:pt x="4883912" y="428371"/>
                  </a:lnTo>
                  <a:close/>
                </a:path>
                <a:path w="6172200" h="1414779">
                  <a:moveTo>
                    <a:pt x="4887976" y="1081786"/>
                  </a:moveTo>
                  <a:lnTo>
                    <a:pt x="4883658" y="1078103"/>
                  </a:lnTo>
                  <a:lnTo>
                    <a:pt x="4870704" y="1067562"/>
                  </a:lnTo>
                  <a:lnTo>
                    <a:pt x="4856607" y="1084834"/>
                  </a:lnTo>
                  <a:lnTo>
                    <a:pt x="4869688" y="1095375"/>
                  </a:lnTo>
                  <a:lnTo>
                    <a:pt x="4873625" y="1098804"/>
                  </a:lnTo>
                  <a:lnTo>
                    <a:pt x="4887976" y="1081786"/>
                  </a:lnTo>
                  <a:close/>
                </a:path>
                <a:path w="6172200" h="1414779">
                  <a:moveTo>
                    <a:pt x="4922012" y="1110488"/>
                  </a:moveTo>
                  <a:lnTo>
                    <a:pt x="4904994" y="1096137"/>
                  </a:lnTo>
                  <a:lnTo>
                    <a:pt x="4890643" y="1113155"/>
                  </a:lnTo>
                  <a:lnTo>
                    <a:pt x="4907661" y="1127506"/>
                  </a:lnTo>
                  <a:lnTo>
                    <a:pt x="4922012" y="1110488"/>
                  </a:lnTo>
                  <a:close/>
                </a:path>
                <a:path w="6172200" h="1414779">
                  <a:moveTo>
                    <a:pt x="4924933" y="446405"/>
                  </a:moveTo>
                  <a:lnTo>
                    <a:pt x="4904740" y="437261"/>
                  </a:lnTo>
                  <a:lnTo>
                    <a:pt x="4895596" y="457454"/>
                  </a:lnTo>
                  <a:lnTo>
                    <a:pt x="4915789" y="466725"/>
                  </a:lnTo>
                  <a:lnTo>
                    <a:pt x="4924933" y="446405"/>
                  </a:lnTo>
                  <a:close/>
                </a:path>
                <a:path w="6172200" h="1414779">
                  <a:moveTo>
                    <a:pt x="4955413" y="1140206"/>
                  </a:moveTo>
                  <a:lnTo>
                    <a:pt x="4938776" y="1125474"/>
                  </a:lnTo>
                  <a:lnTo>
                    <a:pt x="4924044" y="1141984"/>
                  </a:lnTo>
                  <a:lnTo>
                    <a:pt x="4940681" y="1156843"/>
                  </a:lnTo>
                  <a:lnTo>
                    <a:pt x="4955413" y="1140206"/>
                  </a:lnTo>
                  <a:close/>
                </a:path>
                <a:path w="6172200" h="1414779">
                  <a:moveTo>
                    <a:pt x="4965446" y="464820"/>
                  </a:moveTo>
                  <a:lnTo>
                    <a:pt x="4945253" y="455549"/>
                  </a:lnTo>
                  <a:lnTo>
                    <a:pt x="4935982" y="475869"/>
                  </a:lnTo>
                  <a:lnTo>
                    <a:pt x="4956302" y="485013"/>
                  </a:lnTo>
                  <a:lnTo>
                    <a:pt x="4965446" y="464820"/>
                  </a:lnTo>
                  <a:close/>
                </a:path>
                <a:path w="6172200" h="1414779">
                  <a:moveTo>
                    <a:pt x="4988306" y="1170559"/>
                  </a:moveTo>
                  <a:lnTo>
                    <a:pt x="4972050" y="1155319"/>
                  </a:lnTo>
                  <a:lnTo>
                    <a:pt x="4956810" y="1171575"/>
                  </a:lnTo>
                  <a:lnTo>
                    <a:pt x="4973066" y="1186815"/>
                  </a:lnTo>
                  <a:lnTo>
                    <a:pt x="4988306" y="1170559"/>
                  </a:lnTo>
                  <a:close/>
                </a:path>
                <a:path w="6172200" h="1414779">
                  <a:moveTo>
                    <a:pt x="5005959" y="483108"/>
                  </a:moveTo>
                  <a:lnTo>
                    <a:pt x="4985639" y="473964"/>
                  </a:lnTo>
                  <a:lnTo>
                    <a:pt x="4976495" y="494157"/>
                  </a:lnTo>
                  <a:lnTo>
                    <a:pt x="4996815" y="503301"/>
                  </a:lnTo>
                  <a:lnTo>
                    <a:pt x="5005959" y="483108"/>
                  </a:lnTo>
                  <a:close/>
                </a:path>
                <a:path w="6172200" h="1414779">
                  <a:moveTo>
                    <a:pt x="5020437" y="1201547"/>
                  </a:moveTo>
                  <a:lnTo>
                    <a:pt x="5004562" y="1185926"/>
                  </a:lnTo>
                  <a:lnTo>
                    <a:pt x="4989068" y="1201928"/>
                  </a:lnTo>
                  <a:lnTo>
                    <a:pt x="5004943" y="1217422"/>
                  </a:lnTo>
                  <a:lnTo>
                    <a:pt x="5020437" y="1201547"/>
                  </a:lnTo>
                  <a:close/>
                </a:path>
                <a:path w="6172200" h="1414779">
                  <a:moveTo>
                    <a:pt x="5046472" y="501523"/>
                  </a:moveTo>
                  <a:lnTo>
                    <a:pt x="5026152" y="492252"/>
                  </a:lnTo>
                  <a:lnTo>
                    <a:pt x="5017008" y="512572"/>
                  </a:lnTo>
                  <a:lnTo>
                    <a:pt x="5037201" y="521716"/>
                  </a:lnTo>
                  <a:lnTo>
                    <a:pt x="5046472" y="501523"/>
                  </a:lnTo>
                  <a:close/>
                </a:path>
                <a:path w="6172200" h="1414779">
                  <a:moveTo>
                    <a:pt x="5052060" y="1233170"/>
                  </a:moveTo>
                  <a:lnTo>
                    <a:pt x="5037963" y="1218565"/>
                  </a:lnTo>
                  <a:lnTo>
                    <a:pt x="5036439" y="1217041"/>
                  </a:lnTo>
                  <a:lnTo>
                    <a:pt x="5020818" y="1232916"/>
                  </a:lnTo>
                  <a:lnTo>
                    <a:pt x="5022469" y="1234567"/>
                  </a:lnTo>
                  <a:lnTo>
                    <a:pt x="5036185" y="1248664"/>
                  </a:lnTo>
                  <a:lnTo>
                    <a:pt x="5052060" y="1233170"/>
                  </a:lnTo>
                  <a:close/>
                </a:path>
                <a:path w="6172200" h="1414779">
                  <a:moveTo>
                    <a:pt x="5082921" y="1265555"/>
                  </a:moveTo>
                  <a:lnTo>
                    <a:pt x="5073523" y="1255268"/>
                  </a:lnTo>
                  <a:lnTo>
                    <a:pt x="5067554" y="1249172"/>
                  </a:lnTo>
                  <a:lnTo>
                    <a:pt x="5051552" y="1264678"/>
                  </a:lnTo>
                  <a:lnTo>
                    <a:pt x="5057521" y="1270762"/>
                  </a:lnTo>
                  <a:lnTo>
                    <a:pt x="5066665" y="1280668"/>
                  </a:lnTo>
                  <a:lnTo>
                    <a:pt x="5082921" y="1265555"/>
                  </a:lnTo>
                  <a:close/>
                </a:path>
                <a:path w="6172200" h="1414779">
                  <a:moveTo>
                    <a:pt x="5086731" y="520827"/>
                  </a:moveTo>
                  <a:lnTo>
                    <a:pt x="5066792" y="511048"/>
                  </a:lnTo>
                  <a:lnTo>
                    <a:pt x="5057013" y="530987"/>
                  </a:lnTo>
                  <a:lnTo>
                    <a:pt x="5077079" y="540766"/>
                  </a:lnTo>
                  <a:lnTo>
                    <a:pt x="5086731" y="520827"/>
                  </a:lnTo>
                  <a:close/>
                </a:path>
                <a:path w="6172200" h="1414779">
                  <a:moveTo>
                    <a:pt x="5113147" y="1298841"/>
                  </a:moveTo>
                  <a:lnTo>
                    <a:pt x="5107813" y="1292606"/>
                  </a:lnTo>
                  <a:lnTo>
                    <a:pt x="5098034" y="1281938"/>
                  </a:lnTo>
                  <a:lnTo>
                    <a:pt x="5081651" y="1297051"/>
                  </a:lnTo>
                  <a:lnTo>
                    <a:pt x="5091430" y="1307604"/>
                  </a:lnTo>
                  <a:lnTo>
                    <a:pt x="5096256" y="1313180"/>
                  </a:lnTo>
                  <a:lnTo>
                    <a:pt x="5113147" y="1298841"/>
                  </a:lnTo>
                  <a:close/>
                </a:path>
                <a:path w="6172200" h="1414779">
                  <a:moveTo>
                    <a:pt x="5126736" y="540385"/>
                  </a:moveTo>
                  <a:lnTo>
                    <a:pt x="5106797" y="530606"/>
                  </a:lnTo>
                  <a:lnTo>
                    <a:pt x="5097018" y="550545"/>
                  </a:lnTo>
                  <a:lnTo>
                    <a:pt x="5116957" y="560324"/>
                  </a:lnTo>
                  <a:lnTo>
                    <a:pt x="5126736" y="540385"/>
                  </a:lnTo>
                  <a:close/>
                </a:path>
                <a:path w="6172200" h="1414779">
                  <a:moveTo>
                    <a:pt x="5166614" y="560451"/>
                  </a:moveTo>
                  <a:lnTo>
                    <a:pt x="5146802" y="550291"/>
                  </a:lnTo>
                  <a:lnTo>
                    <a:pt x="5136642" y="570103"/>
                  </a:lnTo>
                  <a:lnTo>
                    <a:pt x="5156454" y="580263"/>
                  </a:lnTo>
                  <a:lnTo>
                    <a:pt x="5166614" y="560451"/>
                  </a:lnTo>
                  <a:close/>
                </a:path>
                <a:path w="6172200" h="1414779">
                  <a:moveTo>
                    <a:pt x="5194300" y="1414526"/>
                  </a:moveTo>
                  <a:lnTo>
                    <a:pt x="5175847" y="1333373"/>
                  </a:lnTo>
                  <a:lnTo>
                    <a:pt x="5171833" y="1315720"/>
                  </a:lnTo>
                  <a:lnTo>
                    <a:pt x="5162804" y="1275969"/>
                  </a:lnTo>
                  <a:lnTo>
                    <a:pt x="5064633" y="1356614"/>
                  </a:lnTo>
                  <a:lnTo>
                    <a:pt x="5194300" y="1414526"/>
                  </a:lnTo>
                  <a:close/>
                </a:path>
                <a:path w="6172200" h="1414779">
                  <a:moveTo>
                    <a:pt x="5206111" y="580898"/>
                  </a:moveTo>
                  <a:lnTo>
                    <a:pt x="5186299" y="570611"/>
                  </a:lnTo>
                  <a:lnTo>
                    <a:pt x="5176139" y="590423"/>
                  </a:lnTo>
                  <a:lnTo>
                    <a:pt x="5195951" y="600583"/>
                  </a:lnTo>
                  <a:lnTo>
                    <a:pt x="5206111" y="580898"/>
                  </a:lnTo>
                  <a:close/>
                </a:path>
                <a:path w="6172200" h="1414779">
                  <a:moveTo>
                    <a:pt x="5245608" y="601726"/>
                  </a:moveTo>
                  <a:lnTo>
                    <a:pt x="5226050" y="591185"/>
                  </a:lnTo>
                  <a:lnTo>
                    <a:pt x="5215509" y="610743"/>
                  </a:lnTo>
                  <a:lnTo>
                    <a:pt x="5234940" y="621284"/>
                  </a:lnTo>
                  <a:lnTo>
                    <a:pt x="5245608" y="601726"/>
                  </a:lnTo>
                  <a:close/>
                </a:path>
                <a:path w="6172200" h="1414779">
                  <a:moveTo>
                    <a:pt x="5284597" y="622935"/>
                  </a:moveTo>
                  <a:lnTo>
                    <a:pt x="5265166" y="612394"/>
                  </a:lnTo>
                  <a:lnTo>
                    <a:pt x="5254498" y="631952"/>
                  </a:lnTo>
                  <a:lnTo>
                    <a:pt x="5274056" y="642493"/>
                  </a:lnTo>
                  <a:lnTo>
                    <a:pt x="5284597" y="622935"/>
                  </a:lnTo>
                  <a:close/>
                </a:path>
                <a:path w="6172200" h="1414779">
                  <a:moveTo>
                    <a:pt x="5323713" y="644652"/>
                  </a:moveTo>
                  <a:lnTo>
                    <a:pt x="5305171" y="634111"/>
                  </a:lnTo>
                  <a:lnTo>
                    <a:pt x="5304155" y="633603"/>
                  </a:lnTo>
                  <a:lnTo>
                    <a:pt x="5293614" y="653161"/>
                  </a:lnTo>
                  <a:lnTo>
                    <a:pt x="5294630" y="653669"/>
                  </a:lnTo>
                  <a:lnTo>
                    <a:pt x="5312664" y="663956"/>
                  </a:lnTo>
                  <a:lnTo>
                    <a:pt x="5323713" y="644652"/>
                  </a:lnTo>
                  <a:close/>
                </a:path>
                <a:path w="6172200" h="1414779">
                  <a:moveTo>
                    <a:pt x="5362321" y="666750"/>
                  </a:moveTo>
                  <a:lnTo>
                    <a:pt x="5343017" y="655701"/>
                  </a:lnTo>
                  <a:lnTo>
                    <a:pt x="5331968" y="675005"/>
                  </a:lnTo>
                  <a:lnTo>
                    <a:pt x="5351272" y="686054"/>
                  </a:lnTo>
                  <a:lnTo>
                    <a:pt x="5362321" y="666750"/>
                  </a:lnTo>
                  <a:close/>
                </a:path>
                <a:path w="6172200" h="1414779">
                  <a:moveTo>
                    <a:pt x="5400929" y="689229"/>
                  </a:moveTo>
                  <a:lnTo>
                    <a:pt x="5384546" y="679450"/>
                  </a:lnTo>
                  <a:lnTo>
                    <a:pt x="5381625" y="677799"/>
                  </a:lnTo>
                  <a:lnTo>
                    <a:pt x="5370576" y="697103"/>
                  </a:lnTo>
                  <a:lnTo>
                    <a:pt x="5373497" y="698754"/>
                  </a:lnTo>
                  <a:lnTo>
                    <a:pt x="5389499" y="708279"/>
                  </a:lnTo>
                  <a:lnTo>
                    <a:pt x="5400929" y="689229"/>
                  </a:lnTo>
                  <a:close/>
                </a:path>
                <a:path w="6172200" h="1414779">
                  <a:moveTo>
                    <a:pt x="5439029" y="712216"/>
                  </a:moveTo>
                  <a:lnTo>
                    <a:pt x="5419979" y="700659"/>
                  </a:lnTo>
                  <a:lnTo>
                    <a:pt x="5408549" y="719709"/>
                  </a:lnTo>
                  <a:lnTo>
                    <a:pt x="5427599" y="731266"/>
                  </a:lnTo>
                  <a:lnTo>
                    <a:pt x="5439029" y="712216"/>
                  </a:lnTo>
                  <a:close/>
                </a:path>
                <a:path w="6172200" h="1414779">
                  <a:moveTo>
                    <a:pt x="5477129" y="735457"/>
                  </a:moveTo>
                  <a:lnTo>
                    <a:pt x="5462016" y="725932"/>
                  </a:lnTo>
                  <a:lnTo>
                    <a:pt x="5458079" y="723646"/>
                  </a:lnTo>
                  <a:lnTo>
                    <a:pt x="5446649" y="742696"/>
                  </a:lnTo>
                  <a:lnTo>
                    <a:pt x="5450459" y="744982"/>
                  </a:lnTo>
                  <a:lnTo>
                    <a:pt x="5465191" y="754253"/>
                  </a:lnTo>
                  <a:lnTo>
                    <a:pt x="5477129" y="735457"/>
                  </a:lnTo>
                  <a:close/>
                </a:path>
                <a:path w="6172200" h="1414779">
                  <a:moveTo>
                    <a:pt x="5514721" y="759206"/>
                  </a:moveTo>
                  <a:lnTo>
                    <a:pt x="5495925" y="747395"/>
                  </a:lnTo>
                  <a:lnTo>
                    <a:pt x="5483987" y="766191"/>
                  </a:lnTo>
                  <a:lnTo>
                    <a:pt x="5502783" y="778002"/>
                  </a:lnTo>
                  <a:lnTo>
                    <a:pt x="5514721" y="759206"/>
                  </a:lnTo>
                  <a:close/>
                </a:path>
                <a:path w="6172200" h="1414779">
                  <a:moveTo>
                    <a:pt x="5552313" y="783463"/>
                  </a:moveTo>
                  <a:lnTo>
                    <a:pt x="5537454" y="773684"/>
                  </a:lnTo>
                  <a:lnTo>
                    <a:pt x="5533517" y="771144"/>
                  </a:lnTo>
                  <a:lnTo>
                    <a:pt x="5521579" y="789940"/>
                  </a:lnTo>
                  <a:lnTo>
                    <a:pt x="5525643" y="792480"/>
                  </a:lnTo>
                  <a:lnTo>
                    <a:pt x="5539994" y="802005"/>
                  </a:lnTo>
                  <a:lnTo>
                    <a:pt x="5552313" y="783463"/>
                  </a:lnTo>
                  <a:close/>
                </a:path>
                <a:path w="6172200" h="1414779">
                  <a:moveTo>
                    <a:pt x="5589270" y="808101"/>
                  </a:moveTo>
                  <a:lnTo>
                    <a:pt x="5570728" y="795782"/>
                  </a:lnTo>
                  <a:lnTo>
                    <a:pt x="5558536" y="814324"/>
                  </a:lnTo>
                  <a:lnTo>
                    <a:pt x="5576951" y="826643"/>
                  </a:lnTo>
                  <a:lnTo>
                    <a:pt x="5589270" y="808101"/>
                  </a:lnTo>
                  <a:close/>
                </a:path>
                <a:path w="6172200" h="1414779">
                  <a:moveTo>
                    <a:pt x="5626354" y="833247"/>
                  </a:moveTo>
                  <a:lnTo>
                    <a:pt x="5611114" y="822579"/>
                  </a:lnTo>
                  <a:lnTo>
                    <a:pt x="5607812" y="820420"/>
                  </a:lnTo>
                  <a:lnTo>
                    <a:pt x="5595493" y="838835"/>
                  </a:lnTo>
                  <a:lnTo>
                    <a:pt x="5598922" y="841121"/>
                  </a:lnTo>
                  <a:lnTo>
                    <a:pt x="5613527" y="851408"/>
                  </a:lnTo>
                  <a:lnTo>
                    <a:pt x="5626354" y="833247"/>
                  </a:lnTo>
                  <a:close/>
                </a:path>
                <a:path w="6172200" h="1414779">
                  <a:moveTo>
                    <a:pt x="5662676" y="858647"/>
                  </a:moveTo>
                  <a:lnTo>
                    <a:pt x="5644515" y="845947"/>
                  </a:lnTo>
                  <a:lnTo>
                    <a:pt x="5631815" y="864108"/>
                  </a:lnTo>
                  <a:lnTo>
                    <a:pt x="5649976" y="876935"/>
                  </a:lnTo>
                  <a:lnTo>
                    <a:pt x="5662676" y="858647"/>
                  </a:lnTo>
                  <a:close/>
                </a:path>
                <a:path w="6172200" h="1414779">
                  <a:moveTo>
                    <a:pt x="5699125" y="884682"/>
                  </a:moveTo>
                  <a:lnTo>
                    <a:pt x="5682869" y="872744"/>
                  </a:lnTo>
                  <a:lnTo>
                    <a:pt x="5680964" y="871474"/>
                  </a:lnTo>
                  <a:lnTo>
                    <a:pt x="5668137" y="889635"/>
                  </a:lnTo>
                  <a:lnTo>
                    <a:pt x="5670042" y="890905"/>
                  </a:lnTo>
                  <a:lnTo>
                    <a:pt x="5685917" y="902589"/>
                  </a:lnTo>
                  <a:lnTo>
                    <a:pt x="5699125" y="884682"/>
                  </a:lnTo>
                  <a:close/>
                </a:path>
                <a:path w="6172200" h="1414779">
                  <a:moveTo>
                    <a:pt x="5734939" y="910971"/>
                  </a:moveTo>
                  <a:lnTo>
                    <a:pt x="5717032" y="897890"/>
                  </a:lnTo>
                  <a:lnTo>
                    <a:pt x="5703824" y="915797"/>
                  </a:lnTo>
                  <a:lnTo>
                    <a:pt x="5721731" y="928878"/>
                  </a:lnTo>
                  <a:lnTo>
                    <a:pt x="5734939" y="910971"/>
                  </a:lnTo>
                  <a:close/>
                </a:path>
                <a:path w="6172200" h="1414779">
                  <a:moveTo>
                    <a:pt x="5770626" y="938022"/>
                  </a:moveTo>
                  <a:lnTo>
                    <a:pt x="5752973" y="924306"/>
                  </a:lnTo>
                  <a:lnTo>
                    <a:pt x="5739384" y="941959"/>
                  </a:lnTo>
                  <a:lnTo>
                    <a:pt x="5756910" y="955548"/>
                  </a:lnTo>
                  <a:lnTo>
                    <a:pt x="5770626" y="938022"/>
                  </a:lnTo>
                  <a:close/>
                </a:path>
                <a:path w="6172200" h="1414779">
                  <a:moveTo>
                    <a:pt x="5805678" y="965200"/>
                  </a:moveTo>
                  <a:lnTo>
                    <a:pt x="5788152" y="951611"/>
                  </a:lnTo>
                  <a:lnTo>
                    <a:pt x="5774563" y="969137"/>
                  </a:lnTo>
                  <a:lnTo>
                    <a:pt x="5792089" y="982726"/>
                  </a:lnTo>
                  <a:lnTo>
                    <a:pt x="5805678" y="965200"/>
                  </a:lnTo>
                  <a:close/>
                </a:path>
                <a:path w="6172200" h="1414779">
                  <a:moveTo>
                    <a:pt x="5840603" y="993140"/>
                  </a:moveTo>
                  <a:lnTo>
                    <a:pt x="5823458" y="979043"/>
                  </a:lnTo>
                  <a:lnTo>
                    <a:pt x="5809361" y="996315"/>
                  </a:lnTo>
                  <a:lnTo>
                    <a:pt x="5826633" y="1010285"/>
                  </a:lnTo>
                  <a:lnTo>
                    <a:pt x="5840603" y="993140"/>
                  </a:lnTo>
                  <a:close/>
                </a:path>
                <a:path w="6172200" h="1414779">
                  <a:moveTo>
                    <a:pt x="5875147" y="1021207"/>
                  </a:moveTo>
                  <a:lnTo>
                    <a:pt x="5857875" y="1007110"/>
                  </a:lnTo>
                  <a:lnTo>
                    <a:pt x="5843905" y="1024382"/>
                  </a:lnTo>
                  <a:lnTo>
                    <a:pt x="5861050" y="1038479"/>
                  </a:lnTo>
                  <a:lnTo>
                    <a:pt x="5875147" y="1021207"/>
                  </a:lnTo>
                  <a:close/>
                </a:path>
                <a:path w="6172200" h="1414779">
                  <a:moveTo>
                    <a:pt x="5909310" y="1050163"/>
                  </a:moveTo>
                  <a:lnTo>
                    <a:pt x="5892419" y="1035558"/>
                  </a:lnTo>
                  <a:lnTo>
                    <a:pt x="5877941" y="1052449"/>
                  </a:lnTo>
                  <a:lnTo>
                    <a:pt x="5894705" y="1066927"/>
                  </a:lnTo>
                  <a:lnTo>
                    <a:pt x="5909310" y="1050163"/>
                  </a:lnTo>
                  <a:close/>
                </a:path>
                <a:path w="6172200" h="1414779">
                  <a:moveTo>
                    <a:pt x="5942965" y="1079119"/>
                  </a:moveTo>
                  <a:lnTo>
                    <a:pt x="5926074" y="1064641"/>
                  </a:lnTo>
                  <a:lnTo>
                    <a:pt x="5911596" y="1081405"/>
                  </a:lnTo>
                  <a:lnTo>
                    <a:pt x="5928487" y="1096010"/>
                  </a:lnTo>
                  <a:lnTo>
                    <a:pt x="5942965" y="1079119"/>
                  </a:lnTo>
                  <a:close/>
                </a:path>
                <a:path w="6172200" h="1414779">
                  <a:moveTo>
                    <a:pt x="5976239" y="1109091"/>
                  </a:moveTo>
                  <a:lnTo>
                    <a:pt x="5959729" y="1094105"/>
                  </a:lnTo>
                  <a:lnTo>
                    <a:pt x="5944870" y="1110615"/>
                  </a:lnTo>
                  <a:lnTo>
                    <a:pt x="5961253" y="1125474"/>
                  </a:lnTo>
                  <a:lnTo>
                    <a:pt x="5976239" y="1109091"/>
                  </a:lnTo>
                  <a:close/>
                </a:path>
                <a:path w="6172200" h="1414779">
                  <a:moveTo>
                    <a:pt x="6009132" y="1138936"/>
                  </a:moveTo>
                  <a:lnTo>
                    <a:pt x="5992622" y="1123950"/>
                  </a:lnTo>
                  <a:lnTo>
                    <a:pt x="5977763" y="1140460"/>
                  </a:lnTo>
                  <a:lnTo>
                    <a:pt x="5994146" y="1155319"/>
                  </a:lnTo>
                  <a:lnTo>
                    <a:pt x="6009132" y="1138936"/>
                  </a:lnTo>
                  <a:close/>
                </a:path>
                <a:path w="6172200" h="1414779">
                  <a:moveTo>
                    <a:pt x="6041517" y="1169797"/>
                  </a:moveTo>
                  <a:lnTo>
                    <a:pt x="6025388" y="1154430"/>
                  </a:lnTo>
                  <a:lnTo>
                    <a:pt x="6010021" y="1170559"/>
                  </a:lnTo>
                  <a:lnTo>
                    <a:pt x="6026150" y="1185926"/>
                  </a:lnTo>
                  <a:lnTo>
                    <a:pt x="6041517" y="1169797"/>
                  </a:lnTo>
                  <a:close/>
                </a:path>
                <a:path w="6172200" h="1414779">
                  <a:moveTo>
                    <a:pt x="6073648" y="1200912"/>
                  </a:moveTo>
                  <a:lnTo>
                    <a:pt x="6069203" y="1196340"/>
                  </a:lnTo>
                  <a:lnTo>
                    <a:pt x="6057519" y="1185164"/>
                  </a:lnTo>
                  <a:lnTo>
                    <a:pt x="6042152" y="1201293"/>
                  </a:lnTo>
                  <a:lnTo>
                    <a:pt x="6053709" y="1212342"/>
                  </a:lnTo>
                  <a:lnTo>
                    <a:pt x="6057900" y="1216533"/>
                  </a:lnTo>
                  <a:lnTo>
                    <a:pt x="6073648" y="1200912"/>
                  </a:lnTo>
                  <a:close/>
                </a:path>
                <a:path w="6172200" h="1414779">
                  <a:moveTo>
                    <a:pt x="6172200" y="1319784"/>
                  </a:moveTo>
                  <a:lnTo>
                    <a:pt x="6149378" y="1244727"/>
                  </a:lnTo>
                  <a:lnTo>
                    <a:pt x="6130925" y="1184021"/>
                  </a:lnTo>
                  <a:lnTo>
                    <a:pt x="6092685" y="1220254"/>
                  </a:lnTo>
                  <a:lnTo>
                    <a:pt x="6089269" y="1216787"/>
                  </a:lnTo>
                  <a:lnTo>
                    <a:pt x="6073521" y="1232408"/>
                  </a:lnTo>
                  <a:lnTo>
                    <a:pt x="6076581" y="1235519"/>
                  </a:lnTo>
                  <a:lnTo>
                    <a:pt x="6038723" y="1271397"/>
                  </a:lnTo>
                  <a:lnTo>
                    <a:pt x="6172200" y="1319784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547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5492400" cy="766200"/>
          </a:xfrm>
        </p:spPr>
        <p:txBody>
          <a:bodyPr/>
          <a:lstStyle/>
          <a:p>
            <a:r>
              <a:rPr lang="ru-RU" sz="2600" dirty="0" smtClean="0">
                <a:latin typeface="+mj-lt"/>
              </a:rPr>
              <a:t>Чем задачи отличаются от мероприятий?</a:t>
            </a:r>
            <a:endParaRPr lang="ru-RU" sz="26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27350"/>
            <a:ext cx="6551339" cy="31455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Задачи – это большие блоки проекта (ШАГИ), основные его направления</a:t>
            </a:r>
          </a:p>
          <a:p>
            <a:r>
              <a:rPr lang="ru-RU" dirty="0" smtClean="0">
                <a:latin typeface="+mn-lt"/>
              </a:rPr>
              <a:t>Их бывает от 2 до 5</a:t>
            </a:r>
          </a:p>
          <a:p>
            <a:r>
              <a:rPr lang="ru-RU" dirty="0" smtClean="0">
                <a:latin typeface="+mn-lt"/>
              </a:rPr>
              <a:t>Каждую задачу ВСЕГДА можно разбить на мероприятия</a:t>
            </a:r>
          </a:p>
          <a:p>
            <a:r>
              <a:rPr lang="ru-RU" dirty="0" smtClean="0">
                <a:latin typeface="+mn-lt"/>
              </a:rPr>
              <a:t>У мероприятий всегда есть конкретные результаты (количество участников, количество мероприятий и т.п.)</a:t>
            </a: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smtClean="0"/>
              <a:t>Центр развития 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811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4358"/>
            <a:ext cx="8078152" cy="4543393"/>
          </a:xfrm>
        </p:spPr>
      </p:pic>
    </p:spTree>
    <p:extLst>
      <p:ext uri="{BB962C8B-B14F-4D97-AF65-F5344CB8AC3E}">
        <p14:creationId xmlns:p14="http://schemas.microsoft.com/office/powerpoint/2010/main" val="4657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228600"/>
            <a:ext cx="8332241" cy="4686300"/>
          </a:xfrm>
        </p:spPr>
      </p:pic>
    </p:spTree>
    <p:extLst>
      <p:ext uri="{BB962C8B-B14F-4D97-AF65-F5344CB8AC3E}">
        <p14:creationId xmlns:p14="http://schemas.microsoft.com/office/powerpoint/2010/main" val="259570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9502"/>
            <a:ext cx="6336704" cy="766200"/>
          </a:xfrm>
        </p:spPr>
        <p:txBody>
          <a:bodyPr/>
          <a:lstStyle/>
          <a:p>
            <a:r>
              <a:rPr lang="ru-RU" sz="2800" dirty="0">
                <a:latin typeface="+mj-lt"/>
              </a:rPr>
              <a:t>Партнеры и письма поддержки</a:t>
            </a:r>
            <a:endParaRPr lang="ru-RU" sz="28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347614"/>
            <a:ext cx="6132600" cy="31455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Есть ли у заявителя партнеры и сколько?</a:t>
            </a:r>
          </a:p>
          <a:p>
            <a:r>
              <a:rPr lang="ru-RU" dirty="0" smtClean="0">
                <a:latin typeface="+mn-lt"/>
              </a:rPr>
              <a:t> Все ли партнеры заявлены?</a:t>
            </a:r>
          </a:p>
          <a:p>
            <a:r>
              <a:rPr lang="ru-RU" dirty="0" smtClean="0">
                <a:latin typeface="+mn-lt"/>
              </a:rPr>
              <a:t>От всех ли партнеров есть письма поддержки?</a:t>
            </a:r>
          </a:p>
          <a:p>
            <a:r>
              <a:rPr lang="ru-RU" dirty="0" smtClean="0">
                <a:latin typeface="+mn-lt"/>
              </a:rPr>
              <a:t>Указан ли в письмах конкретный вид поддержки?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smtClean="0"/>
              <a:t>Центр развития НКО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4541" b="8889"/>
          <a:stretch/>
        </p:blipFill>
        <p:spPr>
          <a:xfrm>
            <a:off x="7164288" y="195486"/>
            <a:ext cx="1770690" cy="16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7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0"/>
            <a:ext cx="36387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3635896" y="627534"/>
            <a:ext cx="4968552" cy="36724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smtClean="0">
                <a:latin typeface="+mn-lt"/>
                <a:cs typeface="Times New Roman" panose="02020603050405020304" pitchFamily="18" charset="0"/>
              </a:rPr>
              <a:t>Центр развития НКО Ульяновской области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smtClean="0">
                <a:latin typeface="+mn-lt"/>
                <a:cs typeface="Times New Roman" panose="02020603050405020304" pitchFamily="18" charset="0"/>
              </a:rPr>
              <a:t>Г. Ульяновск, ул. Радищева, д.1, </a:t>
            </a:r>
            <a:r>
              <a:rPr lang="ru-RU" sz="2100" b="1" dirty="0" err="1" smtClean="0">
                <a:latin typeface="+mn-lt"/>
                <a:cs typeface="Times New Roman" panose="02020603050405020304" pitchFamily="18" charset="0"/>
              </a:rPr>
              <a:t>каб</a:t>
            </a:r>
            <a:r>
              <a:rPr lang="ru-RU" sz="2100" b="1" dirty="0" smtClean="0">
                <a:latin typeface="+mn-lt"/>
                <a:cs typeface="Times New Roman" panose="02020603050405020304" pitchFamily="18" charset="0"/>
              </a:rPr>
              <a:t>. 110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100" b="1" dirty="0" smtClean="0">
              <a:latin typeface="+mn-lt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100" b="1" dirty="0" smtClean="0">
                <a:latin typeface="+mn-lt"/>
                <a:cs typeface="Times New Roman" panose="02020603050405020304" pitchFamily="18" charset="0"/>
              </a:rPr>
              <a:t>Тел</a:t>
            </a:r>
            <a:r>
              <a:rPr lang="ru-RU" sz="2100" b="1" dirty="0">
                <a:latin typeface="+mn-lt"/>
                <a:cs typeface="Times New Roman" panose="02020603050405020304" pitchFamily="18" charset="0"/>
              </a:rPr>
              <a:t>. (8422) </a:t>
            </a:r>
            <a:r>
              <a:rPr lang="ru-RU" sz="2100" b="1" dirty="0" smtClean="0">
                <a:latin typeface="+mn-lt"/>
                <a:cs typeface="Times New Roman" panose="02020603050405020304" pitchFamily="18" charset="0"/>
              </a:rPr>
              <a:t>44-10-35 , </a:t>
            </a:r>
            <a:r>
              <a:rPr lang="en-US" sz="2100" b="1" dirty="0" smtClean="0">
                <a:latin typeface="+mn-lt"/>
                <a:cs typeface="Times New Roman" panose="02020603050405020304" pitchFamily="18" charset="0"/>
                <a:hlinkClick r:id="rId3"/>
              </a:rPr>
              <a:t>opul-cp@yandex.ru</a:t>
            </a:r>
            <a:endParaRPr lang="ru-RU" sz="2100" b="1" dirty="0" smtClean="0"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100" b="1" dirty="0" smtClean="0">
              <a:solidFill>
                <a:srgbClr val="073B64"/>
              </a:solidFill>
              <a:latin typeface="+mn-lt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73B64"/>
                </a:solidFill>
                <a:latin typeface="+mn-lt"/>
                <a:cs typeface="Candara"/>
              </a:rPr>
              <a:t>Подписывайтесь </a:t>
            </a:r>
            <a:r>
              <a:rPr lang="ru-RU" sz="2100" b="1" dirty="0">
                <a:solidFill>
                  <a:srgbClr val="073B64"/>
                </a:solidFill>
                <a:latin typeface="+mn-lt"/>
                <a:cs typeface="Candara"/>
              </a:rPr>
              <a:t>на наши </a:t>
            </a:r>
            <a:r>
              <a:rPr lang="ru-RU" sz="2100" b="1" dirty="0" err="1">
                <a:solidFill>
                  <a:srgbClr val="073B64"/>
                </a:solidFill>
                <a:latin typeface="+mn-lt"/>
                <a:cs typeface="Candara"/>
              </a:rPr>
              <a:t>соцсети</a:t>
            </a:r>
            <a:r>
              <a:rPr lang="ru-RU" sz="2100" b="1" dirty="0">
                <a:solidFill>
                  <a:srgbClr val="073B64"/>
                </a:solidFill>
                <a:latin typeface="+mn-lt"/>
                <a:cs typeface="Candara"/>
              </a:rPr>
              <a:t>:</a:t>
            </a:r>
            <a:r>
              <a:rPr lang="ru-RU" sz="2100" b="1" dirty="0">
                <a:solidFill>
                  <a:srgbClr val="55C6AA"/>
                </a:solidFill>
                <a:latin typeface="+mn-lt"/>
                <a:cs typeface="Candara"/>
                <a:hlinkClick r:id="rId4"/>
              </a:rPr>
              <a:t> </a:t>
            </a:r>
            <a:r>
              <a:rPr lang="ru-RU" sz="2100" b="1" u="sng" spc="-5" dirty="0">
                <a:solidFill>
                  <a:srgbClr val="7030A0"/>
                </a:solidFill>
                <a:uFill>
                  <a:solidFill>
                    <a:srgbClr val="55C6AA"/>
                  </a:solidFill>
                </a:uFill>
                <a:latin typeface="+mn-lt"/>
                <a:cs typeface="Candara"/>
                <a:hlinkClick r:id="rId5"/>
              </a:rPr>
              <a:t>https://vk.com/nkocenter</a:t>
            </a:r>
            <a:r>
              <a:rPr lang="ru-RU" sz="2100" b="1" u="sng" spc="-5" dirty="0">
                <a:solidFill>
                  <a:srgbClr val="7030A0"/>
                </a:solidFill>
                <a:uFill>
                  <a:solidFill>
                    <a:srgbClr val="55C6AA"/>
                  </a:solidFill>
                </a:uFill>
                <a:latin typeface="+mn-lt"/>
                <a:cs typeface="Candara"/>
              </a:rPr>
              <a:t>, </a:t>
            </a:r>
            <a:r>
              <a:rPr lang="ru-RU" sz="2100" b="1" u="sng" spc="-5" dirty="0">
                <a:solidFill>
                  <a:srgbClr val="7030A0"/>
                </a:solidFill>
                <a:uFill>
                  <a:solidFill>
                    <a:srgbClr val="55C6AA"/>
                  </a:solidFill>
                </a:uFill>
                <a:latin typeface="+mn-lt"/>
                <a:cs typeface="Candara"/>
                <a:hlinkClick r:id="rId6"/>
              </a:rPr>
              <a:t>https://t.me/centr_nko73</a:t>
            </a:r>
            <a:r>
              <a:rPr lang="ru-RU" sz="2100" b="1" u="sng" spc="-5" dirty="0">
                <a:solidFill>
                  <a:srgbClr val="7030A0"/>
                </a:solidFill>
                <a:uFill>
                  <a:solidFill>
                    <a:srgbClr val="55C6AA"/>
                  </a:solidFill>
                </a:uFill>
                <a:latin typeface="+mn-lt"/>
                <a:cs typeface="Candara"/>
              </a:rPr>
              <a:t> </a:t>
            </a:r>
            <a:endParaRPr lang="ru-RU" sz="2100" b="1" dirty="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7614"/>
            <a:ext cx="2432900" cy="24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200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+mj-lt"/>
              </a:rPr>
              <a:t>Команда проекта</a:t>
            </a:r>
            <a:endParaRPr lang="ru-RU" sz="36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91630"/>
            <a:ext cx="7416824" cy="31455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Должности членов команды соответствуют функционалу в данном проекте?</a:t>
            </a:r>
          </a:p>
          <a:p>
            <a:r>
              <a:rPr lang="ru-RU" dirty="0" smtClean="0">
                <a:latin typeface="+mn-lt"/>
              </a:rPr>
              <a:t>Имеется ли образование/профильное образование и опыт работы по профилю проекта?</a:t>
            </a:r>
          </a:p>
          <a:p>
            <a:r>
              <a:rPr lang="ru-RU" dirty="0" smtClean="0">
                <a:latin typeface="+mn-lt"/>
              </a:rPr>
              <a:t>Все ли специалисты  имеются в команде/нет ли лишних членов команды?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smtClean="0"/>
              <a:t>Центр развития НКО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4541" b="8889"/>
          <a:stretch/>
        </p:blipFill>
        <p:spPr>
          <a:xfrm>
            <a:off x="7164288" y="195486"/>
            <a:ext cx="1770690" cy="16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+mj-lt"/>
              </a:rPr>
              <a:t>Заявитель</a:t>
            </a:r>
            <a:endParaRPr lang="ru-RU" sz="3600" dirty="0"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1851670"/>
            <a:ext cx="8640959" cy="31455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Есть ли у организации опыт в данной сфере? </a:t>
            </a:r>
            <a:r>
              <a:rPr lang="ru-RU" dirty="0">
                <a:latin typeface="+mn-lt"/>
              </a:rPr>
              <a:t>Чем он подтвержден?  Информация в заявке, на сайте или </a:t>
            </a:r>
            <a:r>
              <a:rPr lang="ru-RU" dirty="0" err="1">
                <a:latin typeface="+mn-lt"/>
              </a:rPr>
              <a:t>соцсетях</a:t>
            </a:r>
            <a:r>
              <a:rPr lang="ru-RU" dirty="0">
                <a:latin typeface="+mn-lt"/>
              </a:rPr>
              <a:t>, в СМИ) </a:t>
            </a:r>
          </a:p>
          <a:p>
            <a:r>
              <a:rPr lang="ru-RU" dirty="0" smtClean="0">
                <a:latin typeface="+mn-lt"/>
              </a:rPr>
              <a:t>Какие проекты были реализованы? При чьей поддержке? С какими результатами?  Есть ли этому подтверждение? </a:t>
            </a:r>
          </a:p>
          <a:p>
            <a:r>
              <a:rPr lang="ru-RU" dirty="0" smtClean="0">
                <a:latin typeface="+mn-lt"/>
              </a:rPr>
              <a:t>Какими суммами оперирует организация?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smtClean="0"/>
              <a:t>Центр развития НКО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4541" b="8889"/>
          <a:stretch/>
        </p:blipFill>
        <p:spPr>
          <a:xfrm>
            <a:off x="7164288" y="195486"/>
            <a:ext cx="1770690" cy="16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71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smtClean="0"/>
              <a:t>Центр развития НКО</a:t>
            </a:r>
            <a:endParaRPr lang="ru-RU" dirty="0"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814275" y="487215"/>
            <a:ext cx="5492400" cy="57692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sz="3600" b="1" dirty="0">
                <a:solidFill>
                  <a:schemeClr val="bg1"/>
                </a:solidFill>
                <a:latin typeface="+mj-lt"/>
              </a:rPr>
              <a:t>Затраты /</a:t>
            </a:r>
            <a:r>
              <a:rPr sz="3600" spc="-53" dirty="0">
                <a:solidFill>
                  <a:schemeClr val="bg1"/>
                </a:solidFill>
                <a:latin typeface="+mj-lt"/>
              </a:rPr>
              <a:t> </a:t>
            </a:r>
            <a:r>
              <a:rPr sz="3600" b="1" dirty="0">
                <a:solidFill>
                  <a:schemeClr val="bg1"/>
                </a:solidFill>
                <a:latin typeface="+mj-lt"/>
              </a:rPr>
              <a:t>Ресурсы</a:t>
            </a:r>
          </a:p>
        </p:txBody>
      </p:sp>
      <p:sp>
        <p:nvSpPr>
          <p:cNvPr id="6" name="object 4"/>
          <p:cNvSpPr txBox="1">
            <a:spLocks noGrp="1"/>
          </p:cNvSpPr>
          <p:nvPr>
            <p:ph type="body" idx="1"/>
          </p:nvPr>
        </p:nvSpPr>
        <p:spPr>
          <a:xfrm>
            <a:off x="2699792" y="1563638"/>
            <a:ext cx="6132600" cy="2743347"/>
          </a:xfrm>
          <a:prstGeom prst="rect">
            <a:avLst/>
          </a:prstGeom>
        </p:spPr>
        <p:txBody>
          <a:bodyPr vert="horz" wrap="square" lIns="0" tIns="144304" rIns="0" bIns="0" rtlCol="0">
            <a:spAutoFit/>
          </a:bodyPr>
          <a:lstStyle/>
          <a:p>
            <a:pPr marL="9525">
              <a:spcBef>
                <a:spcPts val="1136"/>
              </a:spcBef>
            </a:pPr>
            <a:r>
              <a:rPr sz="2400" dirty="0">
                <a:solidFill>
                  <a:srgbClr val="3B3837"/>
                </a:solidFill>
                <a:latin typeface="+mn-lt"/>
                <a:cs typeface="Candara"/>
              </a:rPr>
              <a:t>Какие </a:t>
            </a:r>
            <a:r>
              <a:rPr sz="2400" spc="-4" dirty="0">
                <a:solidFill>
                  <a:srgbClr val="3B3837"/>
                </a:solidFill>
                <a:latin typeface="+mn-lt"/>
                <a:cs typeface="Candara"/>
              </a:rPr>
              <a:t>ресурсы </a:t>
            </a:r>
            <a:r>
              <a:rPr sz="2400" dirty="0">
                <a:solidFill>
                  <a:srgbClr val="3B3837"/>
                </a:solidFill>
                <a:latin typeface="+mn-lt"/>
                <a:cs typeface="Candara"/>
              </a:rPr>
              <a:t>нам для этого</a:t>
            </a:r>
            <a:r>
              <a:rPr sz="2400" spc="-23" dirty="0">
                <a:solidFill>
                  <a:srgbClr val="3B3837"/>
                </a:solidFill>
                <a:latin typeface="+mn-lt"/>
                <a:cs typeface="Candar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+mn-lt"/>
                <a:cs typeface="Candara"/>
              </a:rPr>
              <a:t>нужны?</a:t>
            </a:r>
            <a:endParaRPr sz="2400" dirty="0">
              <a:solidFill>
                <a:srgbClr val="FF0000"/>
              </a:solidFill>
              <a:latin typeface="+mn-lt"/>
              <a:cs typeface="Candara"/>
            </a:endParaRPr>
          </a:p>
          <a:p>
            <a:pPr marL="9525">
              <a:lnSpc>
                <a:spcPts val="2738"/>
              </a:lnSpc>
              <a:spcBef>
                <a:spcPts val="1065"/>
              </a:spcBef>
            </a:pPr>
            <a:r>
              <a:rPr sz="2400" dirty="0">
                <a:solidFill>
                  <a:srgbClr val="3B3837"/>
                </a:solidFill>
                <a:latin typeface="+mn-lt"/>
                <a:cs typeface="Candara"/>
              </a:rPr>
              <a:t>Какими ресурсами и в каком</a:t>
            </a:r>
            <a:r>
              <a:rPr sz="2400" spc="-53" dirty="0">
                <a:solidFill>
                  <a:srgbClr val="3B3837"/>
                </a:solidFill>
                <a:latin typeface="+mn-lt"/>
                <a:cs typeface="Candara"/>
              </a:rPr>
              <a:t> </a:t>
            </a:r>
            <a:r>
              <a:rPr sz="2400" dirty="0">
                <a:solidFill>
                  <a:srgbClr val="3B3837"/>
                </a:solidFill>
                <a:latin typeface="+mn-lt"/>
                <a:cs typeface="Candara"/>
              </a:rPr>
              <a:t>объеме</a:t>
            </a:r>
            <a:endParaRPr sz="2400" dirty="0">
              <a:latin typeface="+mn-lt"/>
              <a:cs typeface="Candara"/>
            </a:endParaRPr>
          </a:p>
          <a:p>
            <a:pPr marL="9525">
              <a:lnSpc>
                <a:spcPts val="2738"/>
              </a:lnSpc>
            </a:pPr>
            <a:r>
              <a:rPr sz="2400" b="1" spc="-4" dirty="0">
                <a:solidFill>
                  <a:srgbClr val="FF0000"/>
                </a:solidFill>
                <a:latin typeface="+mn-lt"/>
                <a:cs typeface="Candara"/>
              </a:rPr>
              <a:t>р</a:t>
            </a:r>
            <a:r>
              <a:rPr sz="2400" b="1" spc="-4" dirty="0">
                <a:solidFill>
                  <a:srgbClr val="FF0000"/>
                </a:solidFill>
                <a:uFill>
                  <a:solidFill>
                    <a:srgbClr val="FF8020"/>
                  </a:solidFill>
                </a:uFill>
                <a:latin typeface="+mn-lt"/>
                <a:cs typeface="Candara"/>
              </a:rPr>
              <a:t>асполагает</a:t>
            </a:r>
            <a:r>
              <a:rPr sz="2400" b="1" spc="-4" dirty="0">
                <a:solidFill>
                  <a:srgbClr val="3B3837"/>
                </a:solidFill>
                <a:latin typeface="+mn-lt"/>
                <a:cs typeface="Candara"/>
              </a:rPr>
              <a:t> </a:t>
            </a:r>
            <a:r>
              <a:rPr sz="2400" spc="-4" dirty="0">
                <a:solidFill>
                  <a:srgbClr val="3B3837"/>
                </a:solidFill>
                <a:latin typeface="+mn-lt"/>
                <a:cs typeface="Candara"/>
              </a:rPr>
              <a:t>наша</a:t>
            </a:r>
            <a:r>
              <a:rPr sz="2400" spc="4" dirty="0">
                <a:solidFill>
                  <a:srgbClr val="3B3837"/>
                </a:solidFill>
                <a:latin typeface="+mn-lt"/>
                <a:cs typeface="Candara"/>
              </a:rPr>
              <a:t> </a:t>
            </a:r>
            <a:r>
              <a:rPr sz="2400" dirty="0">
                <a:solidFill>
                  <a:srgbClr val="3B3837"/>
                </a:solidFill>
                <a:latin typeface="+mn-lt"/>
                <a:cs typeface="Candara"/>
              </a:rPr>
              <a:t>организация?</a:t>
            </a:r>
            <a:endParaRPr sz="2400" dirty="0">
              <a:latin typeface="+mn-lt"/>
              <a:cs typeface="Candara"/>
            </a:endParaRPr>
          </a:p>
          <a:p>
            <a:pPr marL="9525" marR="3810">
              <a:lnSpc>
                <a:spcPct val="90000"/>
              </a:lnSpc>
              <a:spcBef>
                <a:spcPts val="1350"/>
              </a:spcBef>
            </a:pPr>
            <a:r>
              <a:rPr sz="2400" dirty="0">
                <a:solidFill>
                  <a:srgbClr val="3B3837"/>
                </a:solidFill>
                <a:latin typeface="+mn-lt"/>
                <a:cs typeface="Candara"/>
              </a:rPr>
              <a:t>Какие ресурсы и в </a:t>
            </a:r>
            <a:r>
              <a:rPr sz="2400" spc="-4" dirty="0">
                <a:solidFill>
                  <a:srgbClr val="3B3837"/>
                </a:solidFill>
                <a:latin typeface="+mn-lt"/>
                <a:cs typeface="Candara"/>
              </a:rPr>
              <a:t>каком </a:t>
            </a:r>
            <a:r>
              <a:rPr sz="2400" dirty="0">
                <a:solidFill>
                  <a:srgbClr val="3B3837"/>
                </a:solidFill>
                <a:latin typeface="+mn-lt"/>
                <a:cs typeface="Candara"/>
              </a:rPr>
              <a:t>объеме </a:t>
            </a:r>
            <a:r>
              <a:rPr sz="2400" spc="-4" dirty="0">
                <a:solidFill>
                  <a:srgbClr val="3B3837"/>
                </a:solidFill>
                <a:latin typeface="+mn-lt"/>
                <a:cs typeface="Candara"/>
              </a:rPr>
              <a:t>нам  </a:t>
            </a:r>
            <a:r>
              <a:rPr sz="2400" b="1" dirty="0">
                <a:solidFill>
                  <a:srgbClr val="FF0000"/>
                </a:solidFill>
                <a:latin typeface="+mn-lt"/>
                <a:cs typeface="Candara"/>
              </a:rPr>
              <a:t>н</a:t>
            </a:r>
            <a:r>
              <a:rPr sz="2400" b="1" dirty="0">
                <a:solidFill>
                  <a:srgbClr val="FF0000"/>
                </a:solidFill>
                <a:uFill>
                  <a:solidFill>
                    <a:srgbClr val="FF8020"/>
                  </a:solidFill>
                </a:uFill>
                <a:latin typeface="+mn-lt"/>
                <a:cs typeface="Candara"/>
              </a:rPr>
              <a:t>ужно </a:t>
            </a:r>
            <a:r>
              <a:rPr sz="2400" b="1" spc="-4" dirty="0">
                <a:solidFill>
                  <a:srgbClr val="FF0000"/>
                </a:solidFill>
                <a:uFill>
                  <a:solidFill>
                    <a:srgbClr val="FF8020"/>
                  </a:solidFill>
                </a:uFill>
                <a:latin typeface="+mn-lt"/>
                <a:cs typeface="Candara"/>
              </a:rPr>
              <a:t>привлечь,</a:t>
            </a:r>
            <a:r>
              <a:rPr sz="2400" b="1" spc="-4" dirty="0">
                <a:solidFill>
                  <a:srgbClr val="FF0000"/>
                </a:solidFill>
                <a:latin typeface="+mn-lt"/>
                <a:cs typeface="Candara"/>
              </a:rPr>
              <a:t> </a:t>
            </a:r>
            <a:r>
              <a:rPr sz="2400" dirty="0">
                <a:solidFill>
                  <a:srgbClr val="3B3837"/>
                </a:solidFill>
                <a:latin typeface="+mn-lt"/>
                <a:cs typeface="Candara"/>
              </a:rPr>
              <a:t>чтобы реализовать  ПРОЕКТ?</a:t>
            </a:r>
            <a:endParaRPr sz="2400" dirty="0">
              <a:latin typeface="+mn-lt"/>
              <a:cs typeface="Candara"/>
            </a:endParaRPr>
          </a:p>
        </p:txBody>
      </p:sp>
      <p:pic>
        <p:nvPicPr>
          <p:cNvPr id="7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2077988"/>
            <a:ext cx="2102739" cy="1623251"/>
          </a:xfrm>
          <a:prstGeom prst="rect">
            <a:avLst/>
          </a:prstGeom>
        </p:spPr>
      </p:pic>
      <p:sp>
        <p:nvSpPr>
          <p:cNvPr id="8" name="object 6"/>
          <p:cNvSpPr/>
          <p:nvPr/>
        </p:nvSpPr>
        <p:spPr>
          <a:xfrm>
            <a:off x="2555776" y="1469435"/>
            <a:ext cx="0" cy="2840355"/>
          </a:xfrm>
          <a:custGeom>
            <a:avLst/>
            <a:gdLst/>
            <a:ahLst/>
            <a:cxnLst/>
            <a:rect l="l" t="t" r="r" b="b"/>
            <a:pathLst>
              <a:path h="3787140">
                <a:moveTo>
                  <a:pt x="0" y="3786886"/>
                </a:moveTo>
                <a:lnTo>
                  <a:pt x="0" y="0"/>
                </a:lnTo>
              </a:path>
            </a:pathLst>
          </a:custGeom>
          <a:ln w="38100">
            <a:solidFill>
              <a:srgbClr val="FF80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438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+mj-lt"/>
              </a:rPr>
              <a:t>Бюджет проекта</a:t>
            </a:r>
            <a:endParaRPr lang="ru-RU" sz="32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675" y="1923678"/>
            <a:ext cx="8856983" cy="31455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Все ли расходы связаны с планом мероприятий? </a:t>
            </a:r>
          </a:p>
          <a:p>
            <a:r>
              <a:rPr lang="ru-RU" dirty="0" smtClean="0">
                <a:latin typeface="+mn-lt"/>
              </a:rPr>
              <a:t>Все ли расходы описаны, детализированы? </a:t>
            </a:r>
          </a:p>
          <a:p>
            <a:r>
              <a:rPr lang="ru-RU" dirty="0" smtClean="0">
                <a:latin typeface="+mn-lt"/>
              </a:rPr>
              <a:t>Есть ли лишние или недостающие? </a:t>
            </a:r>
          </a:p>
          <a:p>
            <a:r>
              <a:rPr lang="ru-RU" dirty="0" smtClean="0">
                <a:latin typeface="+mn-lt"/>
              </a:rPr>
              <a:t>Есть ли расходы завышенные или заниженные? </a:t>
            </a:r>
          </a:p>
          <a:p>
            <a:r>
              <a:rPr lang="ru-RU" dirty="0" smtClean="0">
                <a:latin typeface="+mn-lt"/>
              </a:rPr>
              <a:t>Чем доказана стоимость? </a:t>
            </a:r>
          </a:p>
          <a:p>
            <a:r>
              <a:rPr lang="ru-RU" dirty="0" smtClean="0">
                <a:latin typeface="+mn-lt"/>
              </a:rPr>
              <a:t>Соответствуют ли расходы количественным параметрам? </a:t>
            </a:r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smtClean="0"/>
              <a:t>Центр развития НКО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4541" b="8889"/>
          <a:stretch/>
        </p:blipFill>
        <p:spPr>
          <a:xfrm>
            <a:off x="7308304" y="123478"/>
            <a:ext cx="1770690" cy="16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9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+mj-lt"/>
              </a:rPr>
              <a:t>Бюджет проекта</a:t>
            </a:r>
            <a:endParaRPr lang="ru-RU" sz="3200" dirty="0"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3528" y="2283718"/>
            <a:ext cx="8568951" cy="2569436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Насколько убедительно показано </a:t>
            </a:r>
            <a:r>
              <a:rPr lang="ru-RU" dirty="0" err="1" smtClean="0">
                <a:latin typeface="+mn-lt"/>
              </a:rPr>
              <a:t>софинансирование</a:t>
            </a:r>
            <a:r>
              <a:rPr lang="ru-RU" dirty="0" smtClean="0">
                <a:latin typeface="+mn-lt"/>
              </a:rPr>
              <a:t>? Есть ли подтверждение вклада в письмах поддержки партнеров? </a:t>
            </a:r>
          </a:p>
          <a:p>
            <a:r>
              <a:rPr lang="ru-RU" dirty="0" smtClean="0">
                <a:latin typeface="+mn-lt"/>
              </a:rPr>
              <a:t>Способна ли организация заработать или привлечь такую сумму? (годовой баланс) </a:t>
            </a:r>
          </a:p>
          <a:p>
            <a:r>
              <a:rPr lang="ru-RU" dirty="0" smtClean="0">
                <a:latin typeface="+mn-lt"/>
              </a:rPr>
              <a:t>Есть ли у организации собственные ресурсы (помещение, оборудование и пр.) 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smtClean="0"/>
              <a:t>Центр развития НКО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4541" b="8889"/>
          <a:stretch/>
        </p:blipFill>
        <p:spPr>
          <a:xfrm>
            <a:off x="7164288" y="195486"/>
            <a:ext cx="1770690" cy="16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63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28600"/>
            <a:ext cx="8294065" cy="4664828"/>
          </a:xfrm>
        </p:spPr>
      </p:pic>
    </p:spTree>
    <p:extLst>
      <p:ext uri="{BB962C8B-B14F-4D97-AF65-F5344CB8AC3E}">
        <p14:creationId xmlns:p14="http://schemas.microsoft.com/office/powerpoint/2010/main" val="228666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8554551" cy="4811334"/>
          </a:xfrm>
        </p:spPr>
      </p:pic>
    </p:spTree>
    <p:extLst>
      <p:ext uri="{BB962C8B-B14F-4D97-AF65-F5344CB8AC3E}">
        <p14:creationId xmlns:p14="http://schemas.microsoft.com/office/powerpoint/2010/main" val="567695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486"/>
            <a:ext cx="8496944" cy="4778934"/>
          </a:xfrm>
        </p:spPr>
      </p:pic>
    </p:spTree>
    <p:extLst>
      <p:ext uri="{BB962C8B-B14F-4D97-AF65-F5344CB8AC3E}">
        <p14:creationId xmlns:p14="http://schemas.microsoft.com/office/powerpoint/2010/main" val="2798950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8518660" cy="4791148"/>
          </a:xfrm>
        </p:spPr>
      </p:pic>
    </p:spTree>
    <p:extLst>
      <p:ext uri="{BB962C8B-B14F-4D97-AF65-F5344CB8AC3E}">
        <p14:creationId xmlns:p14="http://schemas.microsoft.com/office/powerpoint/2010/main" val="1290655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92575"/>
            <a:ext cx="6336704" cy="766200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Информационная составляющая</a:t>
            </a:r>
            <a:endParaRPr lang="ru-RU" sz="2800" dirty="0"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1491630"/>
            <a:ext cx="8784975" cy="3145500"/>
          </a:xfrm>
        </p:spPr>
        <p:txBody>
          <a:bodyPr/>
          <a:lstStyle/>
          <a:p>
            <a:r>
              <a:rPr lang="ru-RU" sz="2300" dirty="0" smtClean="0">
                <a:latin typeface="+mn-lt"/>
              </a:rPr>
              <a:t>Есть ли информация об организации в Интернете? И какая? </a:t>
            </a:r>
          </a:p>
          <a:p>
            <a:r>
              <a:rPr lang="ru-RU" sz="2300" dirty="0" smtClean="0">
                <a:latin typeface="+mn-lt"/>
              </a:rPr>
              <a:t>Какие сведения есть на сайте и в социальных сетях?  (контакты,  органы управления, сведения о реализованных проектах, сведения о привлекаемых ресурсах и расходах организации, лицензии и др.) </a:t>
            </a:r>
          </a:p>
          <a:p>
            <a:r>
              <a:rPr lang="ru-RU" sz="2300" dirty="0" smtClean="0">
                <a:latin typeface="+mn-lt"/>
              </a:rPr>
              <a:t>Сколько подписчиков в </a:t>
            </a:r>
            <a:r>
              <a:rPr lang="ru-RU" sz="2300" dirty="0" err="1" smtClean="0">
                <a:latin typeface="+mn-lt"/>
              </a:rPr>
              <a:t>соцсетях</a:t>
            </a:r>
            <a:r>
              <a:rPr lang="ru-RU" sz="2300" dirty="0" smtClean="0">
                <a:latin typeface="+mn-lt"/>
              </a:rPr>
              <a:t>?  Какая активность в размещении публикаций? Собственный контент или заимствованный? </a:t>
            </a:r>
          </a:p>
          <a:p>
            <a:r>
              <a:rPr lang="ru-RU" sz="2300" dirty="0" smtClean="0">
                <a:latin typeface="+mn-lt"/>
              </a:rPr>
              <a:t>Есть ли отзывы </a:t>
            </a:r>
            <a:r>
              <a:rPr lang="ru-RU" sz="2300" dirty="0" err="1" smtClean="0">
                <a:latin typeface="+mn-lt"/>
              </a:rPr>
              <a:t>благополучателей</a:t>
            </a:r>
            <a:r>
              <a:rPr lang="ru-RU" sz="2300" dirty="0" smtClean="0">
                <a:latin typeface="+mn-lt"/>
              </a:rPr>
              <a:t>, партнеров?  </a:t>
            </a:r>
            <a:endParaRPr lang="ru-RU" sz="23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smtClean="0"/>
              <a:t>Центр развития НКО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4541" b="8889"/>
          <a:stretch/>
        </p:blipFill>
        <p:spPr>
          <a:xfrm>
            <a:off x="7868112" y="9550"/>
            <a:ext cx="127588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9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5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9" y="1028700"/>
            <a:ext cx="2914650" cy="29146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4057650" y="400050"/>
            <a:ext cx="4114800" cy="402550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" sz="3000" b="1" dirty="0" smtClean="0">
                <a:solidFill>
                  <a:srgbClr val="7030A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Аида Додонова</a:t>
            </a:r>
          </a:p>
          <a:p>
            <a:pPr algn="ctr"/>
            <a:endParaRPr lang="ru" b="1" dirty="0" smtClean="0">
              <a:solidFill>
                <a:srgbClr val="7030A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algn="ctr"/>
            <a:r>
              <a:rPr lang="ru" sz="1800" b="1" dirty="0" smtClean="0">
                <a:solidFill>
                  <a:srgbClr val="7030A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Руководитель Центра развития Н</a:t>
            </a:r>
            <a:r>
              <a:rPr lang="ru-RU" sz="1800" b="1" dirty="0" smtClean="0">
                <a:solidFill>
                  <a:srgbClr val="7030A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КО Ульяновской области</a:t>
            </a:r>
          </a:p>
          <a:p>
            <a:pPr algn="ctr"/>
            <a:endParaRPr lang="ru-RU" sz="1800" dirty="0" smtClean="0">
              <a:solidFill>
                <a:srgbClr val="7030A0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algn="ctr"/>
            <a:r>
              <a:rPr lang="ru-RU" sz="1800" dirty="0" err="1" smtClean="0">
                <a:solidFill>
                  <a:srgbClr val="7030A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Грантрайтер</a:t>
            </a:r>
            <a:r>
              <a:rPr lang="ru-RU" sz="1800" dirty="0" smtClean="0">
                <a:solidFill>
                  <a:srgbClr val="7030A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, эксперт федеральных и региональных грантовых конкурсов, член Ассоциации специалистов по оценке проектов и программ</a:t>
            </a:r>
            <a:endParaRPr lang="ru-RU" sz="1800" dirty="0" smtClean="0">
              <a:solidFill>
                <a:srgbClr val="7030A0"/>
              </a:solidFill>
              <a:latin typeface="Lato"/>
              <a:ea typeface="Lato"/>
              <a:cs typeface="Lato"/>
              <a:sym typeface="Lato"/>
            </a:endParaRPr>
          </a:p>
          <a:p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Более 15 лет в некоммерческом секторе</a:t>
            </a:r>
          </a:p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Более 11 лет работы в ресурсном центре для НКО</a:t>
            </a:r>
            <a:endParaRPr lang="ru-RU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42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>
            <a:spLocks noGrp="1"/>
          </p:cNvSpPr>
          <p:nvPr>
            <p:ph type="title" idx="4294967295"/>
          </p:nvPr>
        </p:nvSpPr>
        <p:spPr>
          <a:xfrm>
            <a:off x="132556" y="267494"/>
            <a:ext cx="8712200" cy="11525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Составляющие информационной открытости</a:t>
            </a:r>
            <a:endParaRPr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1" name="Google Shape;261;p23"/>
          <p:cNvSpPr/>
          <p:nvPr/>
        </p:nvSpPr>
        <p:spPr>
          <a:xfrm>
            <a:off x="1475656" y="1863972"/>
            <a:ext cx="2020824" cy="2003921"/>
          </a:xfrm>
          <a:prstGeom prst="ellipse">
            <a:avLst/>
          </a:prstGeom>
          <a:noFill/>
          <a:ln w="38100" cap="flat" cmpd="sng">
            <a:solidFill>
              <a:srgbClr val="81D1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  <a:ea typeface="Roboto Condensed"/>
                <a:cs typeface="Roboto Condensed"/>
                <a:sym typeface="Roboto Condensed"/>
              </a:rPr>
              <a:t>Публикации в СМИ </a:t>
            </a:r>
            <a:endParaRPr sz="1600" dirty="0">
              <a:solidFill>
                <a:srgbClr val="002060"/>
              </a:solidFill>
              <a:latin typeface="+mn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5220072" y="1779662"/>
            <a:ext cx="2016224" cy="2088232"/>
          </a:xfrm>
          <a:prstGeom prst="ellipse">
            <a:avLst/>
          </a:prstGeom>
          <a:noFill/>
          <a:ln w="38100" cap="flat" cmpd="sng">
            <a:solidFill>
              <a:srgbClr val="81D1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  <a:ea typeface="Roboto Condensed"/>
                <a:cs typeface="Roboto Condensed"/>
                <a:sym typeface="Roboto Condensed"/>
              </a:rPr>
              <a:t>Публичная отчетность</a:t>
            </a:r>
            <a:endParaRPr sz="1600" dirty="0">
              <a:solidFill>
                <a:srgbClr val="002060"/>
              </a:solidFill>
              <a:latin typeface="+mn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3294016" y="1851670"/>
            <a:ext cx="2142080" cy="2088232"/>
          </a:xfrm>
          <a:prstGeom prst="ellipse">
            <a:avLst/>
          </a:prstGeom>
          <a:noFill/>
          <a:ln w="152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  <a:ea typeface="Roboto Condensed"/>
                <a:cs typeface="Roboto Condensed"/>
                <a:sym typeface="Roboto Condensed"/>
              </a:rPr>
              <a:t>Сайт или страницы в социальных сетях</a:t>
            </a:r>
            <a:endParaRPr sz="1600" dirty="0">
              <a:solidFill>
                <a:srgbClr val="002060"/>
              </a:solidFill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28330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059582"/>
            <a:ext cx="6048672" cy="2961900"/>
          </a:xfrm>
        </p:spPr>
        <p:txBody>
          <a:bodyPr/>
          <a:lstStyle/>
          <a:p>
            <a:r>
              <a:rPr lang="ru-RU" sz="4400" dirty="0" smtClean="0">
                <a:latin typeface="+mj-lt"/>
              </a:rPr>
              <a:t>Возможности совершенствования  </a:t>
            </a:r>
            <a:endParaRPr lang="ru-RU" sz="44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4294967295"/>
          </p:nvPr>
        </p:nvSpPr>
        <p:spPr>
          <a:xfrm>
            <a:off x="7656513" y="4637088"/>
            <a:ext cx="1487487" cy="3143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3887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3993" y="4753359"/>
            <a:ext cx="117158" cy="13224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800" spc="-8" dirty="0">
                <a:solidFill>
                  <a:srgbClr val="202745"/>
                </a:solidFill>
                <a:latin typeface="Candara"/>
                <a:cs typeface="Candara"/>
              </a:rPr>
              <a:t>36</a:t>
            </a:r>
            <a:endParaRPr sz="8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124017"/>
            <a:ext cx="7245478" cy="94529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R="3810" algn="ctr">
              <a:spcBef>
                <a:spcPts val="71"/>
              </a:spcBef>
            </a:pPr>
            <a:r>
              <a:rPr sz="3000" spc="-8" dirty="0">
                <a:solidFill>
                  <a:srgbClr val="7030A0"/>
                </a:solidFill>
                <a:latin typeface="Candara"/>
                <a:cs typeface="Candara"/>
              </a:rPr>
              <a:t>Информация для </a:t>
            </a:r>
            <a:r>
              <a:rPr sz="3000" spc="-4" dirty="0">
                <a:solidFill>
                  <a:srgbClr val="7030A0"/>
                </a:solidFill>
                <a:latin typeface="Candara"/>
                <a:cs typeface="Candara"/>
              </a:rPr>
              <a:t>помощи в подготовке  </a:t>
            </a:r>
            <a:r>
              <a:rPr sz="3000" spc="-8" dirty="0">
                <a:solidFill>
                  <a:srgbClr val="7030A0"/>
                </a:solidFill>
                <a:latin typeface="Candara"/>
                <a:cs typeface="Candara"/>
              </a:rPr>
              <a:t>проекта</a:t>
            </a:r>
            <a:endParaRPr sz="3000" dirty="0">
              <a:solidFill>
                <a:srgbClr val="7030A0"/>
              </a:solidFill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346" y="1351457"/>
            <a:ext cx="1748504" cy="16134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2150" y="1257300"/>
            <a:ext cx="1714500" cy="14604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28700" y="3342786"/>
            <a:ext cx="2931795" cy="131141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lang="ru-RU" sz="1800" b="1" spc="-11" dirty="0">
                <a:solidFill>
                  <a:srgbClr val="3B3837"/>
                </a:solidFill>
                <a:cs typeface="Calibri"/>
                <a:hlinkClick r:id="rId4"/>
              </a:rPr>
              <a:t>Методические рекомендации по подготовке заявок</a:t>
            </a:r>
            <a:endParaRPr lang="ru-RU" sz="1800" b="1" spc="-11" dirty="0">
              <a:solidFill>
                <a:srgbClr val="3B3837"/>
              </a:solidFill>
              <a:cs typeface="Calibri"/>
            </a:endParaRPr>
          </a:p>
          <a:p>
            <a:pPr algn="ctr">
              <a:spcBef>
                <a:spcPts val="71"/>
              </a:spcBef>
            </a:pPr>
            <a:r>
              <a:rPr lang="ru-RU" sz="1500" dirty="0">
                <a:cs typeface="Calibri"/>
              </a:rPr>
              <a:t>С учетом анализа типовых ошибок в заявках 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9046" y="2854766"/>
            <a:ext cx="1860709" cy="172162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algn="ctr">
              <a:spcBef>
                <a:spcPts val="1185"/>
              </a:spcBef>
            </a:pPr>
            <a:r>
              <a:rPr lang="ru-RU" sz="1700" b="1" spc="-8" dirty="0">
                <a:solidFill>
                  <a:srgbClr val="3B3837"/>
                </a:solidFill>
                <a:cs typeface="Calibri"/>
                <a:hlinkClick r:id="rId5"/>
              </a:rPr>
              <a:t>Видеокурс «Социальное проектирование: от идеи до президентского гранта»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4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2" y="310718"/>
            <a:ext cx="4787171" cy="4379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2700" spc="-83" dirty="0">
                <a:solidFill>
                  <a:srgbClr val="7030A0"/>
                </a:solidFill>
                <a:latin typeface="Candara"/>
                <a:cs typeface="Candara"/>
              </a:rPr>
              <a:t>Где </a:t>
            </a:r>
            <a:r>
              <a:rPr sz="2700" spc="-4" dirty="0">
                <a:solidFill>
                  <a:srgbClr val="7030A0"/>
                </a:solidFill>
                <a:latin typeface="Candara"/>
                <a:cs typeface="Candara"/>
              </a:rPr>
              <a:t>поучиться</a:t>
            </a:r>
            <a:r>
              <a:rPr sz="2700" spc="64" dirty="0">
                <a:solidFill>
                  <a:srgbClr val="7030A0"/>
                </a:solidFill>
                <a:latin typeface="Candara"/>
                <a:cs typeface="Candara"/>
              </a:rPr>
              <a:t> </a:t>
            </a:r>
            <a:r>
              <a:rPr sz="2700" spc="-4" dirty="0">
                <a:solidFill>
                  <a:srgbClr val="7030A0"/>
                </a:solidFill>
                <a:latin typeface="Candara"/>
                <a:cs typeface="Candara"/>
              </a:rPr>
              <a:t>онлайн?</a:t>
            </a:r>
            <a:endParaRPr sz="2700" dirty="0">
              <a:solidFill>
                <a:srgbClr val="7030A0"/>
              </a:solidFill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2" y="833356"/>
            <a:ext cx="3543299" cy="655949"/>
          </a:xfrm>
          <a:prstGeom prst="rect">
            <a:avLst/>
          </a:prstGeom>
          <a:noFill/>
        </p:spPr>
        <p:txBody>
          <a:bodyPr vert="horz" wrap="square" lIns="0" tIns="9525" rIns="0" bIns="0" rtlCol="0">
            <a:spAutoFit/>
          </a:bodyPr>
          <a:lstStyle/>
          <a:p>
            <a:pPr marR="3810" indent="9525" algn="ctr">
              <a:spcBef>
                <a:spcPts val="75"/>
              </a:spcBef>
            </a:pPr>
            <a:r>
              <a:rPr sz="2100" b="1" dirty="0">
                <a:solidFill>
                  <a:srgbClr val="821A08"/>
                </a:solidFill>
                <a:latin typeface="Candara"/>
                <a:cs typeface="Candara"/>
              </a:rPr>
              <a:t>Фонд </a:t>
            </a:r>
            <a:r>
              <a:rPr sz="2100" b="1" spc="-4" dirty="0">
                <a:solidFill>
                  <a:srgbClr val="821A08"/>
                </a:solidFill>
                <a:latin typeface="Candara"/>
                <a:cs typeface="Candara"/>
              </a:rPr>
              <a:t>президентских грантов  </a:t>
            </a:r>
            <a:r>
              <a:rPr sz="2100" b="1" spc="-4" dirty="0">
                <a:solidFill>
                  <a:srgbClr val="821A08"/>
                </a:solidFill>
                <a:latin typeface="Candara"/>
                <a:cs typeface="Candara"/>
                <a:hlinkClick r:id="rId2"/>
              </a:rPr>
              <a:t>Раздел «О</a:t>
            </a:r>
            <a:r>
              <a:rPr lang="ru-RU" sz="2100" b="1" spc="-4" dirty="0">
                <a:solidFill>
                  <a:srgbClr val="821A08"/>
                </a:solidFill>
                <a:latin typeface="Candara"/>
                <a:cs typeface="Candara"/>
                <a:hlinkClick r:id="rId2"/>
              </a:rPr>
              <a:t>бучение</a:t>
            </a:r>
            <a:r>
              <a:rPr sz="2100" b="1" dirty="0">
                <a:solidFill>
                  <a:srgbClr val="821A08"/>
                </a:solidFill>
                <a:latin typeface="Candara"/>
                <a:cs typeface="Candara"/>
                <a:hlinkClick r:id="rId2"/>
              </a:rPr>
              <a:t>»</a:t>
            </a:r>
            <a:endParaRPr lang="ru-RU" sz="2100" b="1" dirty="0">
              <a:solidFill>
                <a:srgbClr val="821A08"/>
              </a:solidFill>
              <a:latin typeface="Candara"/>
              <a:cs typeface="Candar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803541"/>
            <a:ext cx="3486150" cy="10387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R="3810" algn="ctr">
              <a:spcBef>
                <a:spcPts val="75"/>
              </a:spcBef>
            </a:pPr>
            <a:r>
              <a:rPr lang="ru-RU" sz="2100" b="1" dirty="0">
                <a:solidFill>
                  <a:srgbClr val="821A08"/>
                </a:solidFill>
                <a:latin typeface="Candara"/>
                <a:cs typeface="Candara"/>
                <a:hlinkClick r:id="rId3"/>
              </a:rPr>
              <a:t>Социальное </a:t>
            </a:r>
            <a:r>
              <a:rPr lang="ru-RU" sz="2100" b="1" spc="-4" dirty="0">
                <a:solidFill>
                  <a:srgbClr val="821A08"/>
                </a:solidFill>
                <a:latin typeface="Candara"/>
                <a:cs typeface="Candara"/>
                <a:hlinkClick r:id="rId3"/>
              </a:rPr>
              <a:t>проектирование </a:t>
            </a:r>
            <a:r>
              <a:rPr lang="ru-RU" sz="2100" b="1" dirty="0">
                <a:solidFill>
                  <a:srgbClr val="821A08"/>
                </a:solidFill>
                <a:latin typeface="Candara"/>
                <a:cs typeface="Candara"/>
                <a:hlinkClick r:id="rId3"/>
              </a:rPr>
              <a:t>в </a:t>
            </a:r>
            <a:r>
              <a:rPr lang="ru-RU" sz="2100" b="1" spc="-4" dirty="0">
                <a:solidFill>
                  <a:srgbClr val="821A08"/>
                </a:solidFill>
                <a:latin typeface="Candara"/>
                <a:cs typeface="Candara"/>
                <a:hlinkClick r:id="rId3"/>
              </a:rPr>
              <a:t>НКО</a:t>
            </a:r>
            <a:r>
              <a:rPr lang="ru-RU" sz="2100" b="1" spc="-56" dirty="0">
                <a:solidFill>
                  <a:srgbClr val="821A08"/>
                </a:solidFill>
                <a:latin typeface="Candara"/>
                <a:cs typeface="Candara"/>
                <a:hlinkClick r:id="rId3"/>
              </a:rPr>
              <a:t> </a:t>
            </a:r>
            <a:r>
              <a:rPr lang="ru-RU" sz="2100" b="1" dirty="0">
                <a:solidFill>
                  <a:srgbClr val="821A08"/>
                </a:solidFill>
                <a:latin typeface="Candara"/>
                <a:cs typeface="Candara"/>
              </a:rPr>
              <a:t>на  платформе</a:t>
            </a:r>
            <a:r>
              <a:rPr lang="ru-RU" sz="2100" b="1" spc="-19" dirty="0">
                <a:solidFill>
                  <a:srgbClr val="821A08"/>
                </a:solidFill>
                <a:latin typeface="Candara"/>
                <a:cs typeface="Candara"/>
              </a:rPr>
              <a:t> </a:t>
            </a:r>
            <a:r>
              <a:rPr lang="ru-RU" sz="2100" b="1" spc="-4" dirty="0" err="1">
                <a:solidFill>
                  <a:srgbClr val="821A08"/>
                </a:solidFill>
                <a:latin typeface="Candara"/>
                <a:cs typeface="Candara"/>
              </a:rPr>
              <a:t>Stepik</a:t>
            </a:r>
            <a:endParaRPr lang="ru-RU" sz="2100" b="1" spc="-4" dirty="0">
              <a:solidFill>
                <a:srgbClr val="821A08"/>
              </a:solidFill>
              <a:latin typeface="Candara"/>
              <a:cs typeface="Candar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73" y="2113075"/>
            <a:ext cx="4533055" cy="2837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" r="7229"/>
          <a:stretch/>
        </p:blipFill>
        <p:spPr>
          <a:xfrm>
            <a:off x="198788" y="2113076"/>
            <a:ext cx="4060127" cy="24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1510"/>
            <a:ext cx="5492400" cy="766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опросы? 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2154"/>
            <a:ext cx="4968552" cy="330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7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1403648" y="2787774"/>
            <a:ext cx="6593700" cy="18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smtClean="0">
                <a:latin typeface="+mn-lt"/>
                <a:cs typeface="Times New Roman" panose="02020603050405020304" pitchFamily="18" charset="0"/>
              </a:rPr>
              <a:t>Центр развития НКО Ульяновской области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 smtClean="0">
                <a:latin typeface="+mn-lt"/>
                <a:cs typeface="Times New Roman" panose="02020603050405020304" pitchFamily="18" charset="0"/>
              </a:rPr>
              <a:t>Г. Ульяновск, ул. Радищева, д.1, </a:t>
            </a:r>
            <a:r>
              <a:rPr lang="ru-RU" sz="2100" b="1" dirty="0" err="1" smtClean="0">
                <a:latin typeface="+mn-lt"/>
                <a:cs typeface="Times New Roman" panose="02020603050405020304" pitchFamily="18" charset="0"/>
              </a:rPr>
              <a:t>каб</a:t>
            </a:r>
            <a:r>
              <a:rPr lang="ru-RU" sz="2100" b="1" dirty="0" smtClean="0">
                <a:latin typeface="+mn-lt"/>
                <a:cs typeface="Times New Roman" panose="02020603050405020304" pitchFamily="18" charset="0"/>
              </a:rPr>
              <a:t>. 110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100" b="1" dirty="0">
                <a:latin typeface="+mn-lt"/>
                <a:cs typeface="Times New Roman" panose="02020603050405020304" pitchFamily="18" charset="0"/>
              </a:rPr>
              <a:t>Тел. (8422) </a:t>
            </a:r>
            <a:r>
              <a:rPr lang="ru-RU" sz="2100" b="1" dirty="0" smtClean="0">
                <a:latin typeface="+mn-lt"/>
                <a:cs typeface="Times New Roman" panose="02020603050405020304" pitchFamily="18" charset="0"/>
              </a:rPr>
              <a:t>44-10-35 , </a:t>
            </a:r>
            <a:r>
              <a:rPr lang="en-US" sz="2100" b="1" dirty="0" smtClean="0">
                <a:latin typeface="+mn-lt"/>
                <a:cs typeface="Times New Roman" panose="02020603050405020304" pitchFamily="18" charset="0"/>
                <a:hlinkClick r:id="rId3"/>
              </a:rPr>
              <a:t>opul-cp@yandex.ru</a:t>
            </a:r>
            <a:endParaRPr lang="ru-RU" sz="2100" b="1" dirty="0" smtClean="0">
              <a:latin typeface="+mn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b="1" dirty="0">
                <a:solidFill>
                  <a:srgbClr val="073B64"/>
                </a:solidFill>
                <a:latin typeface="+mn-lt"/>
                <a:cs typeface="Candara"/>
              </a:rPr>
              <a:t>Подписывайтесь на наши </a:t>
            </a:r>
            <a:r>
              <a:rPr lang="ru-RU" sz="2100" b="1" dirty="0" err="1">
                <a:solidFill>
                  <a:srgbClr val="073B64"/>
                </a:solidFill>
                <a:latin typeface="+mn-lt"/>
                <a:cs typeface="Candara"/>
              </a:rPr>
              <a:t>соцсети</a:t>
            </a:r>
            <a:r>
              <a:rPr lang="ru-RU" sz="2100" b="1" dirty="0">
                <a:solidFill>
                  <a:srgbClr val="073B64"/>
                </a:solidFill>
                <a:latin typeface="+mn-lt"/>
                <a:cs typeface="Candara"/>
              </a:rPr>
              <a:t>:</a:t>
            </a:r>
            <a:r>
              <a:rPr lang="ru-RU" sz="2100" b="1" dirty="0">
                <a:solidFill>
                  <a:srgbClr val="55C6AA"/>
                </a:solidFill>
                <a:latin typeface="+mn-lt"/>
                <a:cs typeface="Candara"/>
                <a:hlinkClick r:id="rId4"/>
              </a:rPr>
              <a:t> </a:t>
            </a:r>
            <a:r>
              <a:rPr lang="ru-RU" sz="2100" b="1" u="sng" spc="-5" dirty="0">
                <a:solidFill>
                  <a:srgbClr val="7030A0"/>
                </a:solidFill>
                <a:uFill>
                  <a:solidFill>
                    <a:srgbClr val="55C6AA"/>
                  </a:solidFill>
                </a:uFill>
                <a:latin typeface="+mn-lt"/>
                <a:cs typeface="Candara"/>
                <a:hlinkClick r:id="rId5"/>
              </a:rPr>
              <a:t>https://vk.com/nkocenter</a:t>
            </a:r>
            <a:r>
              <a:rPr lang="ru-RU" sz="2100" b="1" u="sng" spc="-5" dirty="0">
                <a:solidFill>
                  <a:srgbClr val="7030A0"/>
                </a:solidFill>
                <a:uFill>
                  <a:solidFill>
                    <a:srgbClr val="55C6AA"/>
                  </a:solidFill>
                </a:uFill>
                <a:latin typeface="+mn-lt"/>
                <a:cs typeface="Candara"/>
              </a:rPr>
              <a:t>, </a:t>
            </a:r>
            <a:r>
              <a:rPr lang="ru-RU" sz="2100" b="1" u="sng" spc="-5" dirty="0">
                <a:solidFill>
                  <a:srgbClr val="7030A0"/>
                </a:solidFill>
                <a:uFill>
                  <a:solidFill>
                    <a:srgbClr val="55C6AA"/>
                  </a:solidFill>
                </a:uFill>
                <a:latin typeface="+mn-lt"/>
                <a:cs typeface="Candara"/>
                <a:hlinkClick r:id="rId6"/>
              </a:rPr>
              <a:t>https://t.me/centr_nko73</a:t>
            </a:r>
            <a:r>
              <a:rPr lang="ru-RU" sz="2100" b="1" u="sng" spc="-5" dirty="0">
                <a:solidFill>
                  <a:srgbClr val="7030A0"/>
                </a:solidFill>
                <a:uFill>
                  <a:solidFill>
                    <a:srgbClr val="55C6AA"/>
                  </a:solidFill>
                </a:uFill>
                <a:latin typeface="+mn-lt"/>
                <a:cs typeface="Candara"/>
              </a:rPr>
              <a:t> </a:t>
            </a:r>
            <a:endParaRPr lang="ru-RU" sz="2100" b="1" dirty="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5" name="Google Shape;215;p13" descr="10.jpg"/>
          <p:cNvPicPr preferRelativeResize="0"/>
          <p:nvPr/>
        </p:nvPicPr>
        <p:blipFill rotWithShape="1">
          <a:blip r:embed="rId7">
            <a:alphaModFix/>
          </a:blip>
          <a:srcRect l="15648" r="28102"/>
          <a:stretch/>
        </p:blipFill>
        <p:spPr>
          <a:xfrm>
            <a:off x="3539200" y="367400"/>
            <a:ext cx="2065500" cy="206550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3478"/>
            <a:ext cx="2432900" cy="243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4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274638"/>
            <a:ext cx="6770712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Подписаться на телеграмм-канал </a:t>
            </a:r>
            <a:br>
              <a:rPr lang="ru-RU" sz="2000" b="1" dirty="0" smtClean="0">
                <a:solidFill>
                  <a:srgbClr val="7030A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Центра развития НКО УО</a:t>
            </a:r>
            <a:endParaRPr lang="ru-RU" sz="2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Picture 4" descr="http://qrcoder.ru/code/?https%3A%2F%2Ft.me%2Fcentr_nko73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75606"/>
            <a:ext cx="3780589" cy="35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83668" y="279112"/>
            <a:ext cx="6552728" cy="7849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Подписаться на страничку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Центра развития НКО УО </a:t>
            </a:r>
            <a:r>
              <a:rPr lang="ru-RU" sz="2000" b="1" dirty="0" err="1" smtClean="0">
                <a:solidFill>
                  <a:srgbClr val="7030A0"/>
                </a:solidFill>
                <a:latin typeface="+mj-lt"/>
              </a:rPr>
              <a:t>ВКонтакте</a:t>
            </a:r>
            <a:endParaRPr lang="ru-RU" sz="2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Picture 2" descr="http://qrcoder.ru/code/?https%3A%2F%2Fvk.com%2Fnkocenter%3F_smt%3Dfeed%253A1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3159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49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274638"/>
            <a:ext cx="6770712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Подписаться на телеграмм-канал </a:t>
            </a:r>
            <a:br>
              <a:rPr lang="ru-RU" sz="2000" b="1" dirty="0" smtClean="0">
                <a:solidFill>
                  <a:srgbClr val="7030A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Центра развития НКО УО</a:t>
            </a:r>
            <a:endParaRPr lang="ru-RU" sz="2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Picture 4" descr="http://qrcoder.ru/code/?https%3A%2F%2Ft.me%2Fcentr_nko73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75606"/>
            <a:ext cx="3780589" cy="35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1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83668" y="279112"/>
            <a:ext cx="6552728" cy="7849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Подписаться на страничку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Центра развития НКО УО </a:t>
            </a:r>
            <a:r>
              <a:rPr lang="ru-RU" sz="2000" b="1" dirty="0" err="1" smtClean="0">
                <a:solidFill>
                  <a:srgbClr val="7030A0"/>
                </a:solidFill>
                <a:latin typeface="+mj-lt"/>
              </a:rPr>
              <a:t>ВКонтакте</a:t>
            </a:r>
            <a:endParaRPr lang="ru-RU" sz="2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Picture 2" descr="http://qrcoder.ru/code/?https%3A%2F%2Fvk.com%2Fnkocenter%3F_smt%3Dfeed%253A1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3159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64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92575"/>
            <a:ext cx="6336704" cy="766200"/>
          </a:xfrm>
        </p:spPr>
        <p:txBody>
          <a:bodyPr/>
          <a:lstStyle/>
          <a:p>
            <a:r>
              <a:rPr lang="ru-RU" sz="3000" dirty="0" smtClean="0">
                <a:latin typeface="+mj-lt"/>
              </a:rPr>
              <a:t>Основные документы конкурса </a:t>
            </a:r>
            <a:endParaRPr lang="ru-RU" sz="3000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327350"/>
            <a:ext cx="8496944" cy="31455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3200" dirty="0">
                <a:latin typeface="+mn-lt"/>
              </a:rPr>
              <a:t>Положение о </a:t>
            </a:r>
            <a:r>
              <a:rPr lang="ru-RU" sz="3200" dirty="0" smtClean="0">
                <a:latin typeface="+mn-lt"/>
              </a:rPr>
              <a:t>конкурсе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+mn-lt"/>
              </a:rPr>
              <a:t>Инструкция </a:t>
            </a:r>
            <a:r>
              <a:rPr lang="ru-RU" sz="3200" dirty="0">
                <a:latin typeface="+mn-lt"/>
              </a:rPr>
              <a:t>по заполнению </a:t>
            </a:r>
            <a:r>
              <a:rPr lang="ru-RU" sz="3200" dirty="0" smtClean="0">
                <a:latin typeface="+mn-lt"/>
              </a:rPr>
              <a:t>заявок 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idx="12"/>
          </p:nvPr>
        </p:nvSpPr>
        <p:spPr>
          <a:xfrm>
            <a:off x="7341042" y="4636500"/>
            <a:ext cx="1764358" cy="315600"/>
          </a:xfrm>
        </p:spPr>
        <p:txBody>
          <a:bodyPr/>
          <a:lstStyle/>
          <a:p>
            <a:r>
              <a:rPr lang="ru-RU" dirty="0" smtClean="0"/>
              <a:t>Центр развития 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12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92575"/>
            <a:ext cx="5911139" cy="766200"/>
          </a:xfrm>
        </p:spPr>
        <p:txBody>
          <a:bodyPr/>
          <a:lstStyle/>
          <a:p>
            <a:r>
              <a:rPr lang="ru-RU" sz="3200" dirty="0" smtClean="0">
                <a:latin typeface="+mj-lt"/>
              </a:rPr>
              <a:t>Краткое описание проекта</a:t>
            </a:r>
            <a:endParaRPr lang="ru-RU" sz="32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dirty="0" smtClean="0"/>
              <a:t>Центр развития НКО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55197368"/>
              </p:ext>
            </p:extLst>
          </p:nvPr>
        </p:nvGraphicFramePr>
        <p:xfrm>
          <a:off x="107504" y="1563638"/>
          <a:ext cx="662473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задержка 6"/>
          <p:cNvSpPr/>
          <p:nvPr/>
        </p:nvSpPr>
        <p:spPr>
          <a:xfrm>
            <a:off x="6948264" y="1563638"/>
            <a:ext cx="2195736" cy="280831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КОРОТКО! ИНТЕРЕСНО! </a:t>
            </a:r>
          </a:p>
          <a:p>
            <a:pPr algn="ctr"/>
            <a:r>
              <a:rPr lang="ru-RU" b="1" dirty="0" smtClean="0"/>
              <a:t>О ГЛАВНОМ! 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 ПИШЕМ, КОГДА СОСТАВЛЕНА </a:t>
            </a:r>
          </a:p>
          <a:p>
            <a:pPr algn="ctr"/>
            <a:r>
              <a:rPr lang="ru-RU" b="1" dirty="0" smtClean="0"/>
              <a:t>ВСЯ ЗАЯВКА!!!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6861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11510"/>
            <a:ext cx="5492400" cy="766200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Актуальность и социальная значимость проекта</a:t>
            </a:r>
            <a:endParaRPr lang="ru-RU" sz="2800" dirty="0">
              <a:latin typeface="+mj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1707654"/>
            <a:ext cx="8712968" cy="3145500"/>
          </a:xfrm>
        </p:spPr>
        <p:txBody>
          <a:bodyPr/>
          <a:lstStyle/>
          <a:p>
            <a:r>
              <a:rPr lang="ru-RU" sz="2000" dirty="0" smtClean="0">
                <a:latin typeface="+mn-lt"/>
              </a:rPr>
              <a:t>Какая целевая группа проекта?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Какая проблема заявлена? </a:t>
            </a:r>
          </a:p>
          <a:p>
            <a:r>
              <a:rPr lang="ru-RU" sz="2000" dirty="0" smtClean="0">
                <a:latin typeface="+mn-lt"/>
              </a:rPr>
              <a:t>Какие доказательства приведены? Достаточно ли их?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Раскрыты ли причины возникновения? </a:t>
            </a:r>
          </a:p>
          <a:p>
            <a:r>
              <a:rPr lang="ru-RU" sz="2000" dirty="0" smtClean="0">
                <a:latin typeface="+mn-lt"/>
              </a:rPr>
              <a:t>Кто  еще заинтересован в решении проблемы (партнеры)? </a:t>
            </a:r>
          </a:p>
          <a:p>
            <a:r>
              <a:rPr lang="ru-RU" sz="2000" dirty="0" smtClean="0">
                <a:latin typeface="+mn-lt"/>
              </a:rPr>
              <a:t>Что уже предпринималось для решения проблемы? Почему этих действий не достаточно? Может ли организация  справиться с решением? </a:t>
            </a:r>
          </a:p>
          <a:p>
            <a:r>
              <a:rPr lang="ru-RU" sz="2000" dirty="0" smtClean="0">
                <a:latin typeface="+mn-lt"/>
              </a:rPr>
              <a:t>Предложить  свой вариант решения? </a:t>
            </a:r>
          </a:p>
          <a:p>
            <a:endParaRPr lang="ru-RU" sz="2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dirty="0" smtClean="0"/>
              <a:t>Центр развития НКО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4541" b="8889"/>
          <a:stretch/>
        </p:blipFill>
        <p:spPr>
          <a:xfrm>
            <a:off x="7164288" y="195486"/>
            <a:ext cx="1770690" cy="16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9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>
            <a:spLocks noGrp="1"/>
          </p:cNvSpPr>
          <p:nvPr>
            <p:ph type="title" idx="4294967295"/>
          </p:nvPr>
        </p:nvSpPr>
        <p:spPr>
          <a:xfrm>
            <a:off x="335096" y="987574"/>
            <a:ext cx="8712200" cy="3606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Где</a:t>
            </a:r>
            <a:r>
              <a:rPr lang="ru-RU" dirty="0" smtClean="0">
                <a:latin typeface="+mj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«зарыта» инновационная  составляющая</a:t>
            </a:r>
            <a:endParaRPr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1" name="Google Shape;261;p23"/>
          <p:cNvSpPr/>
          <p:nvPr/>
        </p:nvSpPr>
        <p:spPr>
          <a:xfrm>
            <a:off x="1547664" y="1635646"/>
            <a:ext cx="2335390" cy="2376264"/>
          </a:xfrm>
          <a:prstGeom prst="ellipse">
            <a:avLst/>
          </a:prstGeom>
          <a:noFill/>
          <a:ln w="38100" cap="flat" cmpd="sng">
            <a:solidFill>
              <a:srgbClr val="81D1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  <a:ea typeface="Roboto Condensed"/>
                <a:cs typeface="Roboto Condensed"/>
                <a:sym typeface="Roboto Condensed"/>
              </a:rPr>
              <a:t>Новое направление (услуга, формат и пр.)  </a:t>
            </a:r>
            <a:endParaRPr sz="1600" dirty="0">
              <a:solidFill>
                <a:srgbClr val="002060"/>
              </a:solidFill>
              <a:latin typeface="+mn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5580112" y="1635644"/>
            <a:ext cx="2376264" cy="2376265"/>
          </a:xfrm>
          <a:prstGeom prst="ellipse">
            <a:avLst/>
          </a:prstGeom>
          <a:noFill/>
          <a:ln w="38100" cap="flat" cmpd="sng">
            <a:solidFill>
              <a:srgbClr val="81D1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  <a:ea typeface="Roboto Condensed"/>
                <a:cs typeface="Roboto Condensed"/>
                <a:sym typeface="Roboto Condensed"/>
              </a:rPr>
              <a:t>Другая география</a:t>
            </a:r>
            <a:endParaRPr sz="1600" dirty="0">
              <a:solidFill>
                <a:srgbClr val="002060"/>
              </a:solidFill>
              <a:latin typeface="+mn-lt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3" name="Google Shape;263;p23"/>
          <p:cNvSpPr/>
          <p:nvPr/>
        </p:nvSpPr>
        <p:spPr>
          <a:xfrm>
            <a:off x="3586256" y="1572874"/>
            <a:ext cx="2281888" cy="2439036"/>
          </a:xfrm>
          <a:prstGeom prst="ellipse">
            <a:avLst/>
          </a:prstGeom>
          <a:noFill/>
          <a:ln w="1524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  <a:ea typeface="Roboto Condensed"/>
                <a:cs typeface="Roboto Condensed"/>
                <a:sym typeface="Roboto Condensed"/>
              </a:rPr>
              <a:t>Новая целевая группа</a:t>
            </a:r>
            <a:endParaRPr sz="1600" dirty="0">
              <a:solidFill>
                <a:srgbClr val="002060"/>
              </a:solidFill>
              <a:latin typeface="+mn-lt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754995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864</Words>
  <Application>Microsoft Office PowerPoint</Application>
  <PresentationFormat>Экран (16:9)</PresentationFormat>
  <Paragraphs>148</Paragraphs>
  <Slides>37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Candara</vt:lpstr>
      <vt:lpstr>Roboto Condensed Light</vt:lpstr>
      <vt:lpstr>Roboto Condensed</vt:lpstr>
      <vt:lpstr>Wingdings</vt:lpstr>
      <vt:lpstr>Times New Roman</vt:lpstr>
      <vt:lpstr>Calibri</vt:lpstr>
      <vt:lpstr>Lato</vt:lpstr>
      <vt:lpstr>Arvo</vt:lpstr>
      <vt:lpstr>Salerio template</vt:lpstr>
      <vt:lpstr>«ПЕРЕСБОРКА»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документы конкурса </vt:lpstr>
      <vt:lpstr>Краткое описание проекта</vt:lpstr>
      <vt:lpstr>Актуальность и социальная значимость проекта</vt:lpstr>
      <vt:lpstr>Где «зарыта» инновационная  составляющая</vt:lpstr>
      <vt:lpstr>Что такое цель и откуда ее взять?</vt:lpstr>
      <vt:lpstr>Презентация PowerPoint</vt:lpstr>
      <vt:lpstr>Что такое задачи и откуда их взять?</vt:lpstr>
      <vt:lpstr>Презентация PowerPoint</vt:lpstr>
      <vt:lpstr>Как формулировать задачи?</vt:lpstr>
      <vt:lpstr>Чем задачи отличаются от мероприятий?</vt:lpstr>
      <vt:lpstr>Презентация PowerPoint</vt:lpstr>
      <vt:lpstr>Презентация PowerPoint</vt:lpstr>
      <vt:lpstr>Партнеры и письма поддержки</vt:lpstr>
      <vt:lpstr>Презентация PowerPoint</vt:lpstr>
      <vt:lpstr>Команда проекта</vt:lpstr>
      <vt:lpstr>Заявитель</vt:lpstr>
      <vt:lpstr>Затраты / Ресурсы</vt:lpstr>
      <vt:lpstr>Бюджет проекта</vt:lpstr>
      <vt:lpstr>Бюджет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Информационная составляющая</vt:lpstr>
      <vt:lpstr>Составляющие информационной открытости</vt:lpstr>
      <vt:lpstr>Возможности совершенствования  </vt:lpstr>
      <vt:lpstr>Информация для помощи в подготовке  проекта</vt:lpstr>
      <vt:lpstr>Где поучиться онлайн?</vt:lpstr>
      <vt:lpstr>Вопросы?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Елена Шпоркина</dc:creator>
  <cp:lastModifiedBy>user</cp:lastModifiedBy>
  <cp:revision>132</cp:revision>
  <cp:lastPrinted>2019-07-08T08:20:45Z</cp:lastPrinted>
  <dcterms:modified xsi:type="dcterms:W3CDTF">2023-04-13T10:28:50Z</dcterms:modified>
</cp:coreProperties>
</file>