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76" r:id="rId5"/>
    <p:sldId id="27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24" autoAdjust="0"/>
    <p:restoredTop sz="94660"/>
  </p:normalViewPr>
  <p:slideViewPr>
    <p:cSldViewPr>
      <p:cViewPr varScale="1">
        <p:scale>
          <a:sx n="67" d="100"/>
          <a:sy n="67" d="100"/>
        </p:scale>
        <p:origin x="-14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D9AB-C1CD-4746-BC20-70E9FE02668D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EAA-9455-4133-B7DA-CE9BB63A1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D9AB-C1CD-4746-BC20-70E9FE02668D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EAA-9455-4133-B7DA-CE9BB63A1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D9AB-C1CD-4746-BC20-70E9FE02668D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EAA-9455-4133-B7DA-CE9BB63A1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D9AB-C1CD-4746-BC20-70E9FE02668D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EAA-9455-4133-B7DA-CE9BB63A1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D9AB-C1CD-4746-BC20-70E9FE02668D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EAA-9455-4133-B7DA-CE9BB63A1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D9AB-C1CD-4746-BC20-70E9FE02668D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EAA-9455-4133-B7DA-CE9BB63A1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D9AB-C1CD-4746-BC20-70E9FE02668D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EAA-9455-4133-B7DA-CE9BB63A1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D9AB-C1CD-4746-BC20-70E9FE02668D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EAA-9455-4133-B7DA-CE9BB63A1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D9AB-C1CD-4746-BC20-70E9FE02668D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EAA-9455-4133-B7DA-CE9BB63A1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D9AB-C1CD-4746-BC20-70E9FE02668D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EAA-9455-4133-B7DA-CE9BB63A1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D9AB-C1CD-4746-BC20-70E9FE02668D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EAA-9455-4133-B7DA-CE9BB63A1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FD9AB-C1CD-4746-BC20-70E9FE02668D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60EAA-9455-4133-B7DA-CE9BB63A1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 презентаци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15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417638"/>
          </a:xfr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5043510"/>
          </a:xfr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70C0"/>
                </a:solidFill>
              </a:rPr>
              <a:t>Сохранение памяти о событиях Великой Отечественной войны, её участниках; формирование и развитие у подрастающего поколения через общение и литературное творчество ветеранов и молодёжи нравственных ценностей, основанных на уважении к истории страны, гордости за своих дедов и прадедов, гуманности, целеустремлённости, трудолюбии 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6" name="Рисунок 5" descr="G0uKJlfM_k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0" y="0"/>
            <a:ext cx="2413000" cy="698500"/>
          </a:xfrm>
          <a:prstGeom prst="rect">
            <a:avLst/>
          </a:prstGeom>
        </p:spPr>
      </p:pic>
      <p:pic>
        <p:nvPicPr>
          <p:cNvPr id="5" name="Рисунок 4" descr="Внук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96006"/>
            <a:ext cx="928693" cy="1202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>
              <a:lnSpc>
                <a:spcPts val="4800"/>
              </a:lnSpc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         -  1 января по 1 июля 2020 года  организации – участники в МО Ульяновской области участвуют в </a:t>
            </a:r>
            <a:r>
              <a:rPr 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операции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«Забота. Дети войны».</a:t>
            </a:r>
            <a:r>
              <a:rPr lang="ru-RU" sz="1800" b="1" dirty="0" smtClean="0">
                <a:solidFill>
                  <a:srgbClr val="FF0000"/>
                </a:solidFill>
              </a:rPr>
              <a:t>  </a:t>
            </a:r>
            <a:r>
              <a:rPr lang="ru-RU" sz="1800" b="1" dirty="0" smtClean="0">
                <a:solidFill>
                  <a:schemeClr val="tx2"/>
                </a:solidFill>
              </a:rPr>
              <a:t>Создают </a:t>
            </a:r>
            <a:r>
              <a:rPr lang="ru-RU" sz="1800" b="1" dirty="0" err="1" smtClean="0">
                <a:solidFill>
                  <a:schemeClr val="tx2"/>
                </a:solidFill>
              </a:rPr>
              <a:t>подростково</a:t>
            </a:r>
            <a:r>
              <a:rPr lang="ru-RU" sz="1800" b="1" dirty="0" smtClean="0">
                <a:solidFill>
                  <a:schemeClr val="tx2"/>
                </a:solidFill>
              </a:rPr>
              <a:t> - молодёжные волонтёрские отряды.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    	 	- Волонтёры устанавливают контакты с детьми войны. Окружая их заботой и вниманием, расспрашивают и записывают рассказы о военном детстве, о родственниках - участниках войны, организуют для ветеранов </a:t>
            </a:r>
            <a:r>
              <a:rPr lang="ru-RU" sz="1800" b="1" dirty="0" err="1" smtClean="0">
                <a:solidFill>
                  <a:schemeClr val="tx2"/>
                </a:solidFill>
              </a:rPr>
              <a:t>фотосессию</a:t>
            </a:r>
            <a:r>
              <a:rPr lang="ru-RU" sz="1800" b="1" dirty="0" smtClean="0">
                <a:solidFill>
                  <a:schemeClr val="tx2"/>
                </a:solidFill>
              </a:rPr>
              <a:t>, результаты которой станут основой </a:t>
            </a:r>
            <a:r>
              <a:rPr 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передвижной фотовыставки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 родом не из детства –  из войны!».</a:t>
            </a:r>
            <a:r>
              <a:rPr lang="ru-RU" sz="1800" b="1" dirty="0" smtClean="0">
                <a:solidFill>
                  <a:schemeClr val="tx2"/>
                </a:solidFill>
              </a:rPr>
              <a:t> В библиотеках создаются  </a:t>
            </a:r>
            <a:r>
              <a:rPr 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студии литературного творчества.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       -</a:t>
            </a:r>
            <a:r>
              <a:rPr lang="ru-RU" sz="1800" b="1" dirty="0" smtClean="0">
                <a:solidFill>
                  <a:schemeClr val="tx2"/>
                </a:solidFill>
              </a:rPr>
              <a:t> 26 апреля 2021  года в Ульяновской областной библиотеке для детей и юношества имени С.Т. Аксакова состоится </a:t>
            </a:r>
            <a:r>
              <a:rPr 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виртуальный межрегиональный патриотический слёт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«Славе – не меркнуть! Традициям -  жить!»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       </a:t>
            </a:r>
            <a:r>
              <a:rPr lang="ru-RU" sz="1800" b="1" dirty="0" smtClean="0">
                <a:solidFill>
                  <a:schemeClr val="tx2"/>
                </a:solidFill>
              </a:rPr>
              <a:t>-  1 апреля по 1 июля 2021 года с участием волонтёров будет организован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рейд «Живая память</a:t>
            </a:r>
            <a:r>
              <a:rPr lang="ru-RU" sz="1800" b="1" dirty="0" smtClean="0">
                <a:solidFill>
                  <a:srgbClr val="FF0000"/>
                </a:solidFill>
              </a:rPr>
              <a:t>» 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smtClean="0">
                <a:solidFill>
                  <a:schemeClr val="tx2"/>
                </a:solidFill>
              </a:rPr>
              <a:t>с </a:t>
            </a:r>
            <a:r>
              <a:rPr lang="ru-RU" sz="1800" b="1" dirty="0" smtClean="0">
                <a:solidFill>
                  <a:schemeClr val="tx2"/>
                </a:solidFill>
              </a:rPr>
              <a:t>презентацией передвижной фотовыставки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 родом не из детства – из войны</a:t>
            </a:r>
            <a:r>
              <a:rPr lang="ru-RU" sz="1800" b="1" dirty="0" smtClean="0">
                <a:solidFill>
                  <a:srgbClr val="FF0000"/>
                </a:solidFill>
              </a:rPr>
              <a:t>» </a:t>
            </a:r>
            <a:r>
              <a:rPr lang="ru-RU" sz="1800" b="1" dirty="0" smtClean="0">
                <a:solidFill>
                  <a:schemeClr val="tx2"/>
                </a:solidFill>
              </a:rPr>
              <a:t>и книжной выставки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«Читаем о войне» </a:t>
            </a:r>
            <a:r>
              <a:rPr lang="ru-RU" sz="1800" b="1" dirty="0" smtClean="0">
                <a:solidFill>
                  <a:schemeClr val="tx2"/>
                </a:solidFill>
              </a:rPr>
              <a:t>в детские библиотеки  пяти  субъектов РФ. </a:t>
            </a:r>
            <a:endParaRPr lang="ru-RU" sz="1800" b="1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chemeClr val="tx2"/>
                </a:solidFill>
              </a:rPr>
              <a:t>В </a:t>
            </a:r>
            <a:r>
              <a:rPr lang="ru-RU" sz="1800" b="1" dirty="0" smtClean="0">
                <a:solidFill>
                  <a:schemeClr val="tx2"/>
                </a:solidFill>
              </a:rPr>
              <a:t>ноябре 2021 года будет издан </a:t>
            </a:r>
            <a:r>
              <a:rPr 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сборник воспоминаний</a:t>
            </a:r>
            <a:r>
              <a:rPr lang="ru-RU" sz="1800" b="1" dirty="0" smtClean="0">
                <a:solidFill>
                  <a:schemeClr val="tx2"/>
                </a:solidFill>
              </a:rPr>
              <a:t> 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«Ты знаешь, мой внук, что такое война?» </a:t>
            </a:r>
            <a:r>
              <a:rPr lang="ru-RU" sz="1800" b="1" dirty="0" smtClean="0">
                <a:solidFill>
                  <a:schemeClr val="tx2"/>
                </a:solidFill>
              </a:rPr>
              <a:t>и передан в библиотеки МО Ульяновской </a:t>
            </a:r>
            <a:r>
              <a:rPr lang="ru-RU" sz="1800" b="1" dirty="0" smtClean="0">
                <a:solidFill>
                  <a:schemeClr val="tx2"/>
                </a:solidFill>
              </a:rPr>
              <a:t>области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chemeClr val="tx2"/>
                </a:solidFill>
              </a:rPr>
              <a:t> - 1 декабря по 10 декабря 2021 года будет организован  </a:t>
            </a:r>
            <a:r>
              <a:rPr lang="ru-RU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флешбук</a:t>
            </a:r>
            <a:r>
              <a:rPr 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smtClean="0">
                <a:solidFill>
                  <a:schemeClr val="tx2"/>
                </a:solidFill>
              </a:rPr>
              <a:t>(книжный </a:t>
            </a:r>
            <a:r>
              <a:rPr lang="ru-RU" sz="1800" b="1" dirty="0" err="1" smtClean="0">
                <a:solidFill>
                  <a:schemeClr val="tx2"/>
                </a:solidFill>
              </a:rPr>
              <a:t>флешмоб</a:t>
            </a:r>
            <a:r>
              <a:rPr lang="ru-RU" sz="1800" b="1" dirty="0" smtClean="0">
                <a:solidFill>
                  <a:schemeClr val="tx2"/>
                </a:solidFill>
              </a:rPr>
              <a:t>) в Интернете. Состоится </a:t>
            </a:r>
            <a:r>
              <a:rPr 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сборника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«Ты знаешь, мой внук, что такое война?»</a:t>
            </a:r>
            <a:endParaRPr 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800" dirty="0" smtClean="0"/>
          </a:p>
          <a:p>
            <a:pPr algn="just">
              <a:buNone/>
            </a:pPr>
            <a:endParaRPr 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 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6" name="Рисунок 5" descr="G0uKJlfM_k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06" y="0"/>
            <a:ext cx="1601200" cy="463505"/>
          </a:xfrm>
          <a:prstGeom prst="rect">
            <a:avLst/>
          </a:prstGeom>
        </p:spPr>
      </p:pic>
      <p:pic>
        <p:nvPicPr>
          <p:cNvPr id="7" name="Рисунок 6" descr="Внук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0"/>
            <a:ext cx="642942" cy="660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6200"/>
          </a:xfr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>
              <a:lnSpc>
                <a:spcPts val="4800"/>
              </a:lnSpc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11 МО региона работают </a:t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студии; волонтёров -102;   детей войны-74 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tx2"/>
                </a:solidFill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G0uKJlfM_k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582" y="0"/>
            <a:ext cx="1727418" cy="500042"/>
          </a:xfrm>
          <a:prstGeom prst="rect">
            <a:avLst/>
          </a:prstGeom>
        </p:spPr>
      </p:pic>
      <p:pic>
        <p:nvPicPr>
          <p:cNvPr id="5" name="Рисунок 4" descr="Внук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3" y="142853"/>
            <a:ext cx="785818" cy="1017214"/>
          </a:xfrm>
          <a:prstGeom prst="rect">
            <a:avLst/>
          </a:prstGeom>
        </p:spPr>
      </p:pic>
      <p:pic>
        <p:nvPicPr>
          <p:cNvPr id="7" name="Рисунок 6" descr="операция забот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571612"/>
            <a:ext cx="3005225" cy="2318657"/>
          </a:xfrm>
          <a:prstGeom prst="rect">
            <a:avLst/>
          </a:prstGeom>
        </p:spPr>
      </p:pic>
      <p:pic>
        <p:nvPicPr>
          <p:cNvPr id="8" name="Рисунок 7" descr="22 Поздравления волонтеров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4071942"/>
            <a:ext cx="3143273" cy="2357454"/>
          </a:xfrm>
          <a:prstGeom prst="rect">
            <a:avLst/>
          </a:prstGeom>
        </p:spPr>
      </p:pic>
      <p:pic>
        <p:nvPicPr>
          <p:cNvPr id="9" name="Рисунок 8" descr="бпк . работа студи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1500174"/>
            <a:ext cx="2714644" cy="2178859"/>
          </a:xfrm>
          <a:prstGeom prst="rect">
            <a:avLst/>
          </a:prstGeom>
        </p:spPr>
      </p:pic>
      <p:pic>
        <p:nvPicPr>
          <p:cNvPr id="10" name="Рисунок 9" descr="волонтёр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2066" y="4000504"/>
            <a:ext cx="3000396" cy="2357454"/>
          </a:xfrm>
          <a:prstGeom prst="rect">
            <a:avLst/>
          </a:prstGeom>
        </p:spPr>
      </p:pic>
      <p:pic>
        <p:nvPicPr>
          <p:cNvPr id="11" name="Рисунок 10" descr="волонт в гостях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43702" y="1571612"/>
            <a:ext cx="2357454" cy="2244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6200"/>
          </a:xfr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>
              <a:lnSpc>
                <a:spcPts val="4800"/>
              </a:lnSpc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студий </a:t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совместного литературного творчества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tx2"/>
                </a:solidFill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G0uKJlfM_k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582" y="0"/>
            <a:ext cx="1727418" cy="500042"/>
          </a:xfrm>
          <a:prstGeom prst="rect">
            <a:avLst/>
          </a:prstGeom>
        </p:spPr>
      </p:pic>
      <p:pic>
        <p:nvPicPr>
          <p:cNvPr id="5" name="Рисунок 4" descr="Внук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3" y="142853"/>
            <a:ext cx="785818" cy="1017214"/>
          </a:xfrm>
          <a:prstGeom prst="rect">
            <a:avLst/>
          </a:prstGeom>
        </p:spPr>
      </p:pic>
      <p:pic>
        <p:nvPicPr>
          <p:cNvPr id="12" name="Рисунок 11" descr="Барыш волонтёр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57298"/>
            <a:ext cx="3071834" cy="2303876"/>
          </a:xfrm>
          <a:prstGeom prst="rect">
            <a:avLst/>
          </a:prstGeom>
        </p:spPr>
      </p:pic>
      <p:pic>
        <p:nvPicPr>
          <p:cNvPr id="13" name="Рисунок 12" descr="волон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4286256"/>
            <a:ext cx="3000396" cy="2196719"/>
          </a:xfrm>
          <a:prstGeom prst="rect">
            <a:avLst/>
          </a:prstGeom>
        </p:spPr>
      </p:pic>
      <p:pic>
        <p:nvPicPr>
          <p:cNvPr id="15" name="Рисунок 14" descr="отдел историко патрит. студи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6116" y="2000240"/>
            <a:ext cx="2857520" cy="2214578"/>
          </a:xfrm>
          <a:prstGeom prst="rect">
            <a:avLst/>
          </a:prstGeom>
        </p:spPr>
      </p:pic>
      <p:pic>
        <p:nvPicPr>
          <p:cNvPr id="16" name="Рисунок 15" descr="студия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6512" y="1428736"/>
            <a:ext cx="2714644" cy="2307447"/>
          </a:xfrm>
          <a:prstGeom prst="rect">
            <a:avLst/>
          </a:prstGeom>
        </p:spPr>
      </p:pic>
      <p:pic>
        <p:nvPicPr>
          <p:cNvPr id="17" name="Рисунок 16" descr="ст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6314" y="4286256"/>
            <a:ext cx="2786082" cy="2375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92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 Цель проекта</vt:lpstr>
      <vt:lpstr>Мероприятия проекта</vt:lpstr>
      <vt:lpstr>В 11 МО региона работают  23 студии; волонтёров -102;   детей войны-74 </vt:lpstr>
      <vt:lpstr>Работа студий  совместного литературного творчества</vt:lpstr>
    </vt:vector>
  </TitlesOfParts>
  <Company>UOBDU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UOBDU</dc:creator>
  <cp:lastModifiedBy>Пользователь Windows</cp:lastModifiedBy>
  <cp:revision>58</cp:revision>
  <dcterms:created xsi:type="dcterms:W3CDTF">2020-01-23T09:02:00Z</dcterms:created>
  <dcterms:modified xsi:type="dcterms:W3CDTF">2020-12-28T12:42:22Z</dcterms:modified>
</cp:coreProperties>
</file>