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1" r:id="rId3"/>
    <p:sldId id="257" r:id="rId4"/>
    <p:sldId id="258" r:id="rId5"/>
    <p:sldId id="265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BF232B43-9770-4ACE-988E-314F7D04BE97}">
          <p14:sldIdLst>
            <p14:sldId id="256"/>
            <p14:sldId id="261"/>
            <p14:sldId id="257"/>
            <p14:sldId id="258"/>
            <p14:sldId id="265"/>
            <p14:sldId id="26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 advClick="0" advTm="8000">
    <p:randomBar dir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8000">
    <p:randomBar dir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8000">
    <p:randomBar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slow" advClick="0" advTm="8000">
    <p:randomBar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8000">
    <p:randomBar dir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spd="slow" advClick="0" advTm="8000">
    <p:randomBar dir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 advClick="0" advTm="8000">
    <p:randomBar dir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8000">
    <p:randomBar dir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8000">
    <p:randomBar dir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8000">
    <p:randomBar dir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 advClick="0" advTm="8000">
    <p:randomBar dir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13.02.2018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 advClick="0" advTm="8000">
    <p:randomBar dir="vert"/>
  </p:transition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m7-tub-ru.yandex.net/i?id=733022281-69-72&amp;n=1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037" y="2564904"/>
            <a:ext cx="4069633" cy="4293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84494" y="2564905"/>
            <a:ext cx="5059506" cy="4293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492895"/>
          </a:xfrm>
        </p:spPr>
        <p:txBody>
          <a:bodyPr>
            <a:noAutofit/>
          </a:bodyPr>
          <a:lstStyle/>
          <a:p>
            <a:pPr marL="182880" indent="0" algn="ctr">
              <a:buNone/>
            </a:pPr>
            <a:r>
              <a:rPr lang="ru-RU" sz="4400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10 турнир по хоккею с мячом на призы «Динамо» </a:t>
            </a:r>
            <a:br>
              <a:rPr lang="ru-RU" sz="4400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ru-RU" sz="4400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16 февраля 2018 р.п. Майна</a:t>
            </a:r>
            <a:endParaRPr lang="ru-RU" sz="4400" i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7961787"/>
      </p:ext>
    </p:extLst>
  </p:cSld>
  <p:clrMapOvr>
    <a:masterClrMapping/>
  </p:clrMapOvr>
  <p:transition spd="slow" advClick="0" advTm="8000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http://73.mvd.ru/upload/site74/document_images/99DxE9geIL-300xx20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745574"/>
            <a:ext cx="9143999" cy="611242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0" y="37688"/>
            <a:ext cx="91439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buClr>
                <a:srgbClr val="F14124">
                  <a:lumMod val="75000"/>
                </a:srgbClr>
              </a:buClr>
              <a:buSzPct val="128000"/>
            </a:pPr>
            <a:r>
              <a:rPr lang="ru-RU" sz="2000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10 турнир по хоккею с мячом на призы «Динамо» </a:t>
            </a:r>
            <a:br>
              <a:rPr lang="ru-RU" sz="2000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ru-RU" sz="2000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16 февраля 2018 р.п. Майна</a:t>
            </a:r>
            <a:endParaRPr lang="ru-RU" sz="2000" b="1" dirty="0">
              <a:gradFill>
                <a:gsLst>
                  <a:gs pos="0">
                    <a:prstClr val="black"/>
                  </a:gs>
                  <a:gs pos="40000">
                    <a:prstClr val="black">
                      <a:lumMod val="75000"/>
                      <a:lumOff val="25000"/>
                    </a:prstClr>
                  </a:gs>
                  <a:gs pos="100000">
                    <a:srgbClr val="212745">
                      <a:alpha val="65000"/>
                    </a:srgb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ea typeface="+mj-ea"/>
              <a:cs typeface="+mj-cs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3327431"/>
            <a:ext cx="9144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Franklin Gothic Demi Cond" pitchFamily="34" charset="0"/>
                <a:ea typeface="Calibri" pitchFamily="34" charset="0"/>
                <a:cs typeface="Times New Roman" pitchFamily="18" charset="0"/>
              </a:rPr>
              <a:t>Организаторы мероприятия: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Franklin Gothic Demi Cond" pitchFamily="34" charset="0"/>
              <a:cs typeface="Arial" pitchFamily="34" charset="0"/>
            </a:endParaRPr>
          </a:p>
          <a:p>
            <a:pPr lvl="0" indent="53975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Franklin Gothic Demi Cond" pitchFamily="34" charset="0"/>
                <a:ea typeface="Calibri" pitchFamily="34" charset="0"/>
                <a:cs typeface="Times New Roman" pitchFamily="18" charset="0"/>
              </a:rPr>
              <a:t>- </a:t>
            </a:r>
            <a:r>
              <a:rPr lang="ru-RU" sz="3200" b="1" i="1" dirty="0" smtClean="0">
                <a:solidFill>
                  <a:srgbClr val="FF0000"/>
                </a:solidFill>
                <a:latin typeface="Franklin Gothic Demi Cond" pitchFamily="34" charset="0"/>
              </a:rPr>
              <a:t>Министерство здравоохранения, семьи и социального благополучия Ульяновской области;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Franklin Gothic Demi Cond" pitchFamily="34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Franklin Gothic Demi Cond" pitchFamily="34" charset="0"/>
              <a:cs typeface="Arial" pitchFamily="34" charset="0"/>
            </a:endParaRPr>
          </a:p>
          <a:p>
            <a:pPr marL="0" marR="0" lvl="0" indent="539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Franklin Gothic Demi Cond" pitchFamily="34" charset="0"/>
                <a:ea typeface="Calibri" pitchFamily="34" charset="0"/>
                <a:cs typeface="Times New Roman" pitchFamily="18" charset="0"/>
              </a:rPr>
              <a:t>- УРО ВФСО «Динамо»;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Franklin Gothic Demi Cond" pitchFamily="34" charset="0"/>
              <a:cs typeface="Arial" pitchFamily="34" charset="0"/>
            </a:endParaRPr>
          </a:p>
          <a:p>
            <a:pPr marL="0" marR="0" lvl="0" indent="539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Franklin Gothic Demi Cond" pitchFamily="34" charset="0"/>
                <a:ea typeface="Calibri" pitchFamily="34" charset="0"/>
                <a:cs typeface="Times New Roman" pitchFamily="18" charset="0"/>
              </a:rPr>
              <a:t>- Администрация МО «</a:t>
            </a:r>
            <a:r>
              <a:rPr kumimoji="0" lang="ru-RU" sz="32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Franklin Gothic Demi Cond" pitchFamily="34" charset="0"/>
                <a:ea typeface="Calibri" pitchFamily="34" charset="0"/>
                <a:cs typeface="Times New Roman" pitchFamily="18" charset="0"/>
              </a:rPr>
              <a:t>Майнский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Franklin Gothic Demi Cond" pitchFamily="34" charset="0"/>
                <a:ea typeface="Calibri" pitchFamily="34" charset="0"/>
                <a:cs typeface="Times New Roman" pitchFamily="18" charset="0"/>
              </a:rPr>
              <a:t> район»;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Franklin Gothic Demi Cond" pitchFamily="34" charset="0"/>
              <a:cs typeface="Arial" pitchFamily="34" charset="0"/>
            </a:endParaRPr>
          </a:p>
          <a:p>
            <a:pPr marL="0" marR="0" lvl="0" indent="539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Franklin Gothic Demi Cond" pitchFamily="34" charset="0"/>
                <a:ea typeface="Calibri" pitchFamily="34" charset="0"/>
                <a:cs typeface="Times New Roman" pitchFamily="18" charset="0"/>
              </a:rPr>
              <a:t>- Подразделение «</a:t>
            </a:r>
            <a:r>
              <a:rPr kumimoji="0" lang="ru-RU" sz="32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Franklin Gothic Demi Cond" pitchFamily="34" charset="0"/>
                <a:ea typeface="Calibri" pitchFamily="34" charset="0"/>
                <a:cs typeface="Times New Roman" pitchFamily="18" charset="0"/>
              </a:rPr>
              <a:t>Росгвардии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Franklin Gothic Demi Cond" pitchFamily="34" charset="0"/>
                <a:ea typeface="Calibri" pitchFamily="34" charset="0"/>
                <a:cs typeface="Times New Roman" pitchFamily="18" charset="0"/>
              </a:rPr>
              <a:t>» - ОМОН.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4775605"/>
      </p:ext>
    </p:extLst>
  </p:cSld>
  <p:clrMapOvr>
    <a:masterClrMapping/>
  </p:clrMapOvr>
  <p:transition spd="slow" advClick="0" advTm="8000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 descr="http://73.mvd.ru/upload/site74/document_images/JKhgf2refM-300xx200.jpg"/>
          <p:cNvPicPr>
            <a:picLocks noGrp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597352"/>
          </a:xfrm>
        </p:spPr>
        <p:txBody>
          <a:bodyPr/>
          <a:lstStyle/>
          <a:p>
            <a:pPr algn="ctr">
              <a:buNone/>
            </a:pPr>
            <a:r>
              <a:rPr lang="ru-RU" sz="2400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10 турнир по хоккею с мячом на призы «Динамо» </a:t>
            </a:r>
            <a:br>
              <a:rPr lang="ru-RU" sz="2400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ru-RU" sz="2400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16 февраля 2018 р.п. </a:t>
            </a:r>
            <a:r>
              <a:rPr lang="ru-RU" sz="2400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Майна</a:t>
            </a:r>
            <a:br>
              <a:rPr lang="ru-RU" sz="2400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ru-RU" sz="2400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/>
            </a:r>
            <a:br>
              <a:rPr lang="ru-RU" sz="2400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ru-RU" sz="2400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/>
            </a:r>
            <a:br>
              <a:rPr lang="ru-RU" sz="2400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ru-RU" sz="2400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/>
            </a:r>
            <a:br>
              <a:rPr lang="ru-RU" sz="2400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ru-RU" sz="2400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/>
            </a:r>
            <a:br>
              <a:rPr lang="ru-RU" sz="2400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ru-RU" sz="2400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/>
            </a:r>
            <a:br>
              <a:rPr lang="ru-RU" sz="2400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ru-RU" sz="2400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/>
            </a:r>
            <a:br>
              <a:rPr lang="ru-RU" sz="2400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ru-RU" sz="2400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/>
            </a:r>
            <a:br>
              <a:rPr lang="ru-RU" sz="2400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ru-RU" sz="2400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/>
            </a:r>
            <a:br>
              <a:rPr lang="ru-RU" sz="2400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ru-RU" sz="2400" dirty="0" smtClean="0">
                <a:solidFill>
                  <a:srgbClr val="FF0000"/>
                </a:solidFill>
              </a:rPr>
              <a:t>Программа турнира:</a:t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>09.30 – начало соревнований;</a:t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>10.00 – торжественное открытие;</a:t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>10.20 – матч БЛАГОТВОРИТЕЛЕЙ;</a:t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>15.30 – награждение и торжественное закрытие соревнований</a:t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/>
            </a:r>
            <a:br>
              <a:rPr lang="ru-RU" sz="2400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980728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i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915999"/>
      </p:ext>
    </p:extLst>
  </p:cSld>
  <p:clrMapOvr>
    <a:masterClrMapping/>
  </p:clrMapOvr>
  <p:transition spd="slow" advClick="0" advTm="8000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980728"/>
          </a:xfrm>
        </p:spPr>
        <p:txBody>
          <a:bodyPr/>
          <a:lstStyle/>
          <a:p>
            <a:pPr marL="45720" indent="0" algn="ctr">
              <a:buNone/>
            </a:pPr>
            <a:r>
              <a:rPr lang="ru-RU" sz="2400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10 турнир по хоккею с мячом на призы «Динамо» </a:t>
            </a:r>
            <a:br>
              <a:rPr lang="ru-RU" sz="2400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ru-RU" sz="2400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16 февраля 2018 р.п. Майна</a:t>
            </a:r>
            <a:endParaRPr lang="ru-RU" dirty="0"/>
          </a:p>
        </p:txBody>
      </p:sp>
      <p:pic>
        <p:nvPicPr>
          <p:cNvPr id="5" name="Рисунок 4" descr="http://73.mvd.ru/upload/site74/document_images/sfXDwcp0Uu-300xx20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980729"/>
            <a:ext cx="9144000" cy="587727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 rot="20498016">
            <a:off x="1003814" y="2213558"/>
            <a:ext cx="7271536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i="1" dirty="0" smtClean="0">
                <a:solidFill>
                  <a:srgbClr val="0070C0"/>
                </a:solidFill>
              </a:rPr>
              <a:t>Участники соревнований (6 команд):</a:t>
            </a:r>
          </a:p>
          <a:p>
            <a:pPr algn="just"/>
            <a:r>
              <a:rPr lang="ru-RU" sz="2000" b="1" dirty="0" smtClean="0">
                <a:solidFill>
                  <a:srgbClr val="0070C0"/>
                </a:solidFill>
              </a:rPr>
              <a:t>- ОГКУ </a:t>
            </a:r>
            <a:r>
              <a:rPr lang="ru-RU" sz="2000" b="1" dirty="0" err="1" smtClean="0">
                <a:solidFill>
                  <a:srgbClr val="0070C0"/>
                </a:solidFill>
              </a:rPr>
              <a:t>Майнский</a:t>
            </a:r>
            <a:r>
              <a:rPr lang="ru-RU" sz="2000" b="1" dirty="0" smtClean="0">
                <a:solidFill>
                  <a:srgbClr val="0070C0"/>
                </a:solidFill>
              </a:rPr>
              <a:t> детский дом «Орбита»;</a:t>
            </a:r>
          </a:p>
          <a:p>
            <a:pPr algn="just"/>
            <a:r>
              <a:rPr lang="ru-RU" sz="2000" b="1" dirty="0" smtClean="0">
                <a:solidFill>
                  <a:srgbClr val="0070C0"/>
                </a:solidFill>
              </a:rPr>
              <a:t>- ОГКУ </a:t>
            </a:r>
            <a:r>
              <a:rPr lang="ru-RU" sz="2000" b="1" dirty="0" err="1" smtClean="0">
                <a:solidFill>
                  <a:srgbClr val="0070C0"/>
                </a:solidFill>
              </a:rPr>
              <a:t>Новодольский</a:t>
            </a:r>
            <a:r>
              <a:rPr lang="ru-RU" sz="2000" b="1" dirty="0" smtClean="0">
                <a:solidFill>
                  <a:srgbClr val="0070C0"/>
                </a:solidFill>
              </a:rPr>
              <a:t> специальный  (коррекционный) детский дом для детей с ограниченными возможностями здоровья «Остров детства» - 1;</a:t>
            </a:r>
          </a:p>
          <a:p>
            <a:pPr algn="just"/>
            <a:r>
              <a:rPr lang="ru-RU" sz="2000" b="1" dirty="0" smtClean="0">
                <a:solidFill>
                  <a:srgbClr val="0070C0"/>
                </a:solidFill>
              </a:rPr>
              <a:t>- ОГКУ </a:t>
            </a:r>
            <a:r>
              <a:rPr lang="ru-RU" sz="2000" b="1" dirty="0" err="1" smtClean="0">
                <a:solidFill>
                  <a:srgbClr val="0070C0"/>
                </a:solidFill>
              </a:rPr>
              <a:t>Новодольский</a:t>
            </a:r>
            <a:r>
              <a:rPr lang="ru-RU" sz="2000" b="1" dirty="0" smtClean="0">
                <a:solidFill>
                  <a:srgbClr val="0070C0"/>
                </a:solidFill>
              </a:rPr>
              <a:t> специальный  (коррекционный) детский дом для детей с ограниченными возможностями здоровья «Остров детства» - 2;</a:t>
            </a:r>
          </a:p>
          <a:p>
            <a:pPr algn="just"/>
            <a:r>
              <a:rPr lang="ru-RU" sz="2000" b="1" dirty="0" smtClean="0">
                <a:solidFill>
                  <a:srgbClr val="0070C0"/>
                </a:solidFill>
              </a:rPr>
              <a:t>- ОГКУ Ульяновский детский дом «Гнёздышко»;</a:t>
            </a:r>
          </a:p>
          <a:p>
            <a:pPr algn="just"/>
            <a:r>
              <a:rPr lang="ru-RU" sz="2000" b="1" dirty="0" smtClean="0">
                <a:solidFill>
                  <a:srgbClr val="0070C0"/>
                </a:solidFill>
              </a:rPr>
              <a:t>- ОГКУ СКДД «Дом детства»; </a:t>
            </a:r>
          </a:p>
          <a:p>
            <a:pPr algn="just"/>
            <a:r>
              <a:rPr lang="ru-RU" sz="2000" b="1" dirty="0" smtClean="0">
                <a:solidFill>
                  <a:srgbClr val="0070C0"/>
                </a:solidFill>
              </a:rPr>
              <a:t>- ОГКУ Ивановский детский дом имени А.Матросова.</a:t>
            </a:r>
            <a:endParaRPr lang="ru-RU" sz="2000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4558539"/>
      </p:ext>
    </p:extLst>
  </p:cSld>
  <p:clrMapOvr>
    <a:masterClrMapping/>
  </p:clrMapOvr>
  <p:transition spd="slow" advClick="0" advTm="8000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791211"/>
            <a:ext cx="9142266" cy="6064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9078"/>
            <a:ext cx="9144000" cy="1143000"/>
          </a:xfrm>
        </p:spPr>
        <p:txBody>
          <a:bodyPr/>
          <a:lstStyle/>
          <a:p>
            <a:pPr marL="45720" lvl="0" indent="0" algn="ctr">
              <a:spcBef>
                <a:spcPct val="20000"/>
              </a:spcBef>
              <a:spcAft>
                <a:spcPts val="300"/>
              </a:spcAft>
              <a:buNone/>
            </a:pPr>
            <a:r>
              <a:rPr lang="ru-RU" sz="2400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10 турнир по хоккею с мячом на призы «Динамо» </a:t>
            </a:r>
            <a:br>
              <a:rPr lang="ru-RU" sz="2400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ru-RU" sz="2400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16 февраля 2018 р.п. Майна</a:t>
            </a:r>
            <a:r>
              <a:rPr lang="ru-RU" sz="22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  <a:t/>
            </a:r>
            <a:br>
              <a:rPr lang="ru-RU" sz="22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36772697"/>
      </p:ext>
    </p:extLst>
  </p:cSld>
  <p:clrMapOvr>
    <a:masterClrMapping/>
  </p:clrMapOvr>
  <p:transition spd="slow" advClick="0" advTm="8000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88840"/>
          </a:xfrm>
        </p:spPr>
        <p:txBody>
          <a:bodyPr/>
          <a:lstStyle/>
          <a:p>
            <a:pPr marL="45720" indent="0" algn="ctr">
              <a:spcBef>
                <a:spcPct val="20000"/>
              </a:spcBef>
              <a:spcAft>
                <a:spcPts val="300"/>
              </a:spcAft>
              <a:buNone/>
            </a:pPr>
            <a:r>
              <a:rPr lang="ru-RU" sz="2400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10 турнир по хоккею с мячом на призы «Динамо» </a:t>
            </a:r>
            <a:br>
              <a:rPr lang="ru-RU" sz="2400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ru-RU" sz="2400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16 февраля 2018 р.п. Майна</a:t>
            </a:r>
            <a:br>
              <a:rPr lang="ru-RU" sz="2400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ru-RU" sz="2400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/>
            </a:r>
            <a:br>
              <a:rPr lang="ru-RU" sz="2400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ru-RU" sz="2400" i="1" dirty="0" smtClean="0">
                <a:solidFill>
                  <a:schemeClr val="accent6">
                    <a:lumMod val="75000"/>
                  </a:schemeClr>
                </a:solidFill>
              </a:rPr>
              <a:t>Приглашаем Вас стать одними из организаторов турнира</a:t>
            </a:r>
            <a:br>
              <a:rPr lang="ru-RU" sz="2400" i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2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  <a:t/>
            </a:r>
            <a:br>
              <a:rPr lang="ru-RU" sz="22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764704"/>
            <a:ext cx="9144000" cy="6093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 rot="1166456">
            <a:off x="743965" y="1749384"/>
            <a:ext cx="7629084" cy="1323439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4000" b="1" i="1" dirty="0" smtClean="0">
                <a:solidFill>
                  <a:schemeClr val="accent6">
                    <a:lumMod val="75000"/>
                  </a:schemeClr>
                </a:solidFill>
              </a:rPr>
              <a:t>Приглашаем Вас стать одним из организаторов турнира</a:t>
            </a:r>
            <a:endParaRPr lang="ru-RU" sz="40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3334355"/>
      </p:ext>
    </p:extLst>
  </p:cSld>
  <p:clrMapOvr>
    <a:masterClrMapping/>
  </p:clrMapOvr>
  <p:transition spd="slow" advClick="0" advTm="8000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118</TotalTime>
  <Words>126</Words>
  <Application>Microsoft Office PowerPoint</Application>
  <PresentationFormat>Экран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Воздушный поток</vt:lpstr>
      <vt:lpstr>10 турнир по хоккею с мячом на призы «Динамо»  16 февраля 2018 р.п. Майна</vt:lpstr>
      <vt:lpstr>Слайд 2</vt:lpstr>
      <vt:lpstr>10 турнир по хоккею с мячом на призы «Динамо»  16 февраля 2018 р.п. Майна         Программа турнира: 09.30 – начало соревнований; 10.00 – торжественное открытие; 10.20 – матч БЛАГОТВОРИТЕЛЕЙ; 15.30 – награждение и торжественное закрытие соревнований  </vt:lpstr>
      <vt:lpstr>Слайд 4</vt:lpstr>
      <vt:lpstr>10 турнир по хоккею с мячом на призы «Динамо»  16 февраля 2018 р.п. Майна </vt:lpstr>
      <vt:lpstr>10 турнир по хоккею с мячом на призы «Динамо»  16 февраля 2018 р.п. Майна  Приглашаем Вас стать одними из организаторов турнира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</dc:creator>
  <cp:lastModifiedBy>Сергей</cp:lastModifiedBy>
  <cp:revision>14</cp:revision>
  <dcterms:created xsi:type="dcterms:W3CDTF">2012-05-02T08:37:32Z</dcterms:created>
  <dcterms:modified xsi:type="dcterms:W3CDTF">2018-02-13T11:36:01Z</dcterms:modified>
</cp:coreProperties>
</file>